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EFF"/>
    <a:srgbClr val="FFCCFF"/>
    <a:srgbClr val="FF99CC"/>
    <a:srgbClr val="FFFFCC"/>
    <a:srgbClr val="DDFFFF"/>
    <a:srgbClr val="FFCC99"/>
    <a:srgbClr val="FFF1E3"/>
    <a:srgbClr val="FFEC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057" autoAdjust="0"/>
  </p:normalViewPr>
  <p:slideViewPr>
    <p:cSldViewPr>
      <p:cViewPr>
        <p:scale>
          <a:sx n="150" d="100"/>
          <a:sy n="150" d="100"/>
        </p:scale>
        <p:origin x="-666" y="-229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EB17C-50E7-4174-9DF0-3FE1F69F6869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1DF1D-5FAC-4ED1-A2FD-9DBE8632931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E5D90-DFF8-4A8B-97E3-2C7CBAACA873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0526C-7884-4B36-A431-43C7C2381A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F5346-D8B3-4C2E-BA28-D02E120A1CD4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75694-D2F9-4171-B7E1-E2ABC4F053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80248-B6EE-4769-AF2E-BAF7320DD79A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BD8E1-1E74-4089-8DD3-9EB511BA37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533C9-C485-46BD-8A31-AB523018909C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565BC-1BE8-470B-9909-243BFF6D22E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FE03-48ED-4C94-B2C6-46FF106A27F6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C69B9-9853-4B0D-B986-83403B07A6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EA59E-EE67-4D57-86B0-B05741F411A0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EB08D-EB84-4ECD-BB29-747EE58FDA9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58541-FDA1-4B53-95A6-74C9E49001E3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66361-7BCF-4D6C-AA96-EC3E823E14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84EAB-4CBF-4BF4-B28A-6CC44B3D2C60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CEA20-40F6-4BCE-A565-0F345BFA5D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9B287-25E7-4B68-97E0-62257B8E4FFC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9CF80-67F9-491F-AD52-4AEC1E7EA4E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A9DC3-C3A8-4DA1-8724-69B6F7A36AB1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CE8BC-DD01-4520-BFF3-FB823F41D7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E74503B-C11A-4077-B3BE-60CFD96E7E48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DAE41C-5E8D-4946-A246-5FF5B35E11B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Группа 2"/>
          <p:cNvGrpSpPr>
            <a:grpSpLocks/>
          </p:cNvGrpSpPr>
          <p:nvPr/>
        </p:nvGrpSpPr>
        <p:grpSpPr bwMode="auto">
          <a:xfrm>
            <a:off x="-3411538" y="-2111375"/>
            <a:ext cx="10206038" cy="11520488"/>
            <a:chOff x="-3411760" y="-2111640"/>
            <a:chExt cx="10206981" cy="11520691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077170" y="2195324"/>
              <a:ext cx="2376708" cy="45720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-3411760" y="3131965"/>
              <a:ext cx="2376708" cy="45720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3316" name="Picture 39" descr="Облака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9221" y="242340"/>
              <a:ext cx="6549188" cy="817086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</p:pic>
        <p:grpSp>
          <p:nvGrpSpPr>
            <p:cNvPr id="13317" name="Группа 133"/>
            <p:cNvGrpSpPr>
              <a:grpSpLocks/>
            </p:cNvGrpSpPr>
            <p:nvPr/>
          </p:nvGrpSpPr>
          <p:grpSpPr bwMode="auto">
            <a:xfrm>
              <a:off x="-538626" y="4417951"/>
              <a:ext cx="7280187" cy="4991100"/>
              <a:chOff x="276225" y="1447800"/>
              <a:chExt cx="7280187" cy="4991100"/>
            </a:xfrm>
          </p:grpSpPr>
          <p:sp>
            <p:nvSpPr>
              <p:cNvPr id="13552" name="Arc 44"/>
              <p:cNvSpPr>
                <a:spLocks/>
              </p:cNvSpPr>
              <p:nvPr/>
            </p:nvSpPr>
            <p:spPr bwMode="auto">
              <a:xfrm rot="653529">
                <a:off x="716256" y="4852701"/>
                <a:ext cx="739457" cy="309588"/>
              </a:xfrm>
              <a:custGeom>
                <a:avLst/>
                <a:gdLst>
                  <a:gd name="T0" fmla="*/ 2147483647 w 21445"/>
                  <a:gd name="T1" fmla="*/ 0 h 13354"/>
                  <a:gd name="T2" fmla="*/ 2147483647 w 21445"/>
                  <a:gd name="T3" fmla="*/ 2147483647 h 13354"/>
                  <a:gd name="T4" fmla="*/ 0 w 21445"/>
                  <a:gd name="T5" fmla="*/ 2147483647 h 13354"/>
                  <a:gd name="T6" fmla="*/ 0 60000 65536"/>
                  <a:gd name="T7" fmla="*/ 0 60000 65536"/>
                  <a:gd name="T8" fmla="*/ 0 60000 65536"/>
                  <a:gd name="T9" fmla="*/ 0 w 21445"/>
                  <a:gd name="T10" fmla="*/ 0 h 13354"/>
                  <a:gd name="T11" fmla="*/ 21445 w 21445"/>
                  <a:gd name="T12" fmla="*/ 13354 h 1335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445" h="13354" fill="none" extrusionOk="0">
                    <a:moveTo>
                      <a:pt x="16977" y="0"/>
                    </a:moveTo>
                    <a:cubicBezTo>
                      <a:pt x="19425" y="3112"/>
                      <a:pt x="20970" y="6837"/>
                      <a:pt x="21444" y="10769"/>
                    </a:cubicBezTo>
                  </a:path>
                  <a:path w="21445" h="13354" stroke="0" extrusionOk="0">
                    <a:moveTo>
                      <a:pt x="16977" y="0"/>
                    </a:moveTo>
                    <a:cubicBezTo>
                      <a:pt x="19425" y="3112"/>
                      <a:pt x="20970" y="6837"/>
                      <a:pt x="21444" y="10769"/>
                    </a:cubicBezTo>
                    <a:lnTo>
                      <a:pt x="0" y="13354"/>
                    </a:lnTo>
                    <a:lnTo>
                      <a:pt x="16977" y="0"/>
                    </a:lnTo>
                    <a:close/>
                  </a:path>
                </a:pathLst>
              </a:cu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53" name="Arc 42"/>
              <p:cNvSpPr>
                <a:spLocks/>
              </p:cNvSpPr>
              <p:nvPr/>
            </p:nvSpPr>
            <p:spPr bwMode="auto">
              <a:xfrm>
                <a:off x="792929" y="4410093"/>
                <a:ext cx="1386391" cy="866757"/>
              </a:xfrm>
              <a:custGeom>
                <a:avLst/>
                <a:gdLst>
                  <a:gd name="T0" fmla="*/ 2147483647 w 21443"/>
                  <a:gd name="T1" fmla="*/ 0 h 19815"/>
                  <a:gd name="T2" fmla="*/ 2147483647 w 21443"/>
                  <a:gd name="T3" fmla="*/ 2147483647 h 19815"/>
                  <a:gd name="T4" fmla="*/ 0 w 21443"/>
                  <a:gd name="T5" fmla="*/ 2147483647 h 19815"/>
                  <a:gd name="T6" fmla="*/ 0 60000 65536"/>
                  <a:gd name="T7" fmla="*/ 0 60000 65536"/>
                  <a:gd name="T8" fmla="*/ 0 60000 65536"/>
                  <a:gd name="T9" fmla="*/ 0 w 21443"/>
                  <a:gd name="T10" fmla="*/ 0 h 19815"/>
                  <a:gd name="T11" fmla="*/ 21443 w 21443"/>
                  <a:gd name="T12" fmla="*/ 19815 h 1981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443" h="19815" fill="none" extrusionOk="0">
                    <a:moveTo>
                      <a:pt x="8598" y="0"/>
                    </a:moveTo>
                    <a:cubicBezTo>
                      <a:pt x="15633" y="3053"/>
                      <a:pt x="20521" y="9606"/>
                      <a:pt x="21443" y="17218"/>
                    </a:cubicBezTo>
                  </a:path>
                  <a:path w="21443" h="19815" stroke="0" extrusionOk="0">
                    <a:moveTo>
                      <a:pt x="8598" y="0"/>
                    </a:moveTo>
                    <a:cubicBezTo>
                      <a:pt x="15633" y="3053"/>
                      <a:pt x="20521" y="9606"/>
                      <a:pt x="21443" y="17218"/>
                    </a:cubicBezTo>
                    <a:lnTo>
                      <a:pt x="0" y="19815"/>
                    </a:lnTo>
                    <a:lnTo>
                      <a:pt x="8598" y="0"/>
                    </a:lnTo>
                    <a:close/>
                  </a:path>
                </a:pathLst>
              </a:cu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7" name="Прямоугольник 136"/>
              <p:cNvSpPr/>
              <p:nvPr/>
            </p:nvSpPr>
            <p:spPr>
              <a:xfrm>
                <a:off x="1038802" y="1447712"/>
                <a:ext cx="6418855" cy="3919606"/>
              </a:xfrm>
              <a:prstGeom prst="rect">
                <a:avLst/>
              </a:prstGeom>
              <a:solidFill>
                <a:srgbClr val="E7E6FE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3555" name="Rectangle 524"/>
              <p:cNvSpPr>
                <a:spLocks noChangeArrowheads="1"/>
              </p:cNvSpPr>
              <p:nvPr/>
            </p:nvSpPr>
            <p:spPr bwMode="auto">
              <a:xfrm>
                <a:off x="1291107" y="2352674"/>
                <a:ext cx="5922029" cy="280828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1008063"/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3556" name="Line 367"/>
              <p:cNvSpPr>
                <a:spLocks noChangeShapeType="1"/>
              </p:cNvSpPr>
              <p:nvPr/>
            </p:nvSpPr>
            <p:spPr bwMode="auto">
              <a:xfrm>
                <a:off x="5292080" y="2280443"/>
                <a:ext cx="0" cy="28860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57" name="Line 364"/>
              <p:cNvSpPr>
                <a:spLocks noChangeShapeType="1"/>
              </p:cNvSpPr>
              <p:nvPr/>
            </p:nvSpPr>
            <p:spPr bwMode="auto">
              <a:xfrm>
                <a:off x="4133088" y="2311603"/>
                <a:ext cx="6864" cy="28969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58" name="Line 352"/>
              <p:cNvSpPr>
                <a:spLocks noChangeShapeType="1"/>
              </p:cNvSpPr>
              <p:nvPr/>
            </p:nvSpPr>
            <p:spPr bwMode="auto">
              <a:xfrm>
                <a:off x="4716016" y="2301874"/>
                <a:ext cx="0" cy="28860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59" name="Line 763"/>
              <p:cNvSpPr>
                <a:spLocks noChangeShapeType="1"/>
              </p:cNvSpPr>
              <p:nvPr/>
            </p:nvSpPr>
            <p:spPr bwMode="auto">
              <a:xfrm>
                <a:off x="1285875" y="4295775"/>
                <a:ext cx="5953124" cy="95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560" name="Text Box 27"/>
              <p:cNvSpPr txBox="1">
                <a:spLocks noChangeArrowheads="1"/>
              </p:cNvSpPr>
              <p:nvPr/>
            </p:nvSpPr>
            <p:spPr bwMode="auto">
              <a:xfrm>
                <a:off x="1017588" y="2827337"/>
                <a:ext cx="450850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900" i="1">
                    <a:latin typeface="Calibri" pitchFamily="34" charset="0"/>
                  </a:rPr>
                  <a:t>25</a:t>
                </a:r>
                <a:endParaRPr lang="ru-RU" sz="900">
                  <a:latin typeface="Calibri" pitchFamily="34" charset="0"/>
                </a:endParaRPr>
              </a:p>
            </p:txBody>
          </p:sp>
          <p:sp>
            <p:nvSpPr>
              <p:cNvPr id="13561" name="Text Box 375"/>
              <p:cNvSpPr txBox="1">
                <a:spLocks noChangeArrowheads="1"/>
              </p:cNvSpPr>
              <p:nvPr/>
            </p:nvSpPr>
            <p:spPr bwMode="auto">
              <a:xfrm>
                <a:off x="1011795" y="2393949"/>
                <a:ext cx="360996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900" i="1">
                    <a:latin typeface="Calibri" pitchFamily="34" charset="0"/>
                  </a:rPr>
                  <a:t>30</a:t>
                </a:r>
                <a:r>
                  <a:rPr lang="ru-RU" sz="1000" i="1">
                    <a:latin typeface="Calibri" pitchFamily="34" charset="0"/>
                  </a:rPr>
                  <a:t> </a:t>
                </a:r>
              </a:p>
            </p:txBody>
          </p:sp>
          <p:sp>
            <p:nvSpPr>
              <p:cNvPr id="13562" name="Text Box 28"/>
              <p:cNvSpPr txBox="1">
                <a:spLocks noChangeArrowheads="1"/>
              </p:cNvSpPr>
              <p:nvPr/>
            </p:nvSpPr>
            <p:spPr bwMode="auto">
              <a:xfrm>
                <a:off x="1003300" y="3252787"/>
                <a:ext cx="360996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900" i="1">
                    <a:latin typeface="Calibri" pitchFamily="34" charset="0"/>
                  </a:rPr>
                  <a:t>20</a:t>
                </a:r>
                <a:r>
                  <a:rPr lang="ru-RU" sz="1000" i="1">
                    <a:latin typeface="Calibri" pitchFamily="34" charset="0"/>
                  </a:rPr>
                  <a:t> </a:t>
                </a:r>
                <a:endParaRPr lang="ru-RU" sz="1000">
                  <a:latin typeface="Calibri" pitchFamily="34" charset="0"/>
                </a:endParaRPr>
              </a:p>
            </p:txBody>
          </p:sp>
          <p:sp>
            <p:nvSpPr>
              <p:cNvPr id="13563" name="Text Box 29"/>
              <p:cNvSpPr txBox="1">
                <a:spLocks noChangeArrowheads="1"/>
              </p:cNvSpPr>
              <p:nvPr/>
            </p:nvSpPr>
            <p:spPr bwMode="auto">
              <a:xfrm>
                <a:off x="1023938" y="3724274"/>
                <a:ext cx="312906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900" i="1">
                    <a:latin typeface="Calibri" pitchFamily="34" charset="0"/>
                  </a:rPr>
                  <a:t>15</a:t>
                </a:r>
                <a:endParaRPr lang="ru-RU" sz="900">
                  <a:latin typeface="Calibri" pitchFamily="34" charset="0"/>
                </a:endParaRPr>
              </a:p>
            </p:txBody>
          </p:sp>
          <p:sp>
            <p:nvSpPr>
              <p:cNvPr id="13564" name="Text Box 30"/>
              <p:cNvSpPr txBox="1">
                <a:spLocks noChangeArrowheads="1"/>
              </p:cNvSpPr>
              <p:nvPr/>
            </p:nvSpPr>
            <p:spPr bwMode="auto">
              <a:xfrm>
                <a:off x="1001713" y="4170362"/>
                <a:ext cx="312906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900" i="1">
                    <a:latin typeface="Calibri" pitchFamily="34" charset="0"/>
                  </a:rPr>
                  <a:t>10</a:t>
                </a:r>
                <a:endParaRPr lang="ru-RU" sz="900">
                  <a:latin typeface="Calibri" pitchFamily="34" charset="0"/>
                </a:endParaRPr>
              </a:p>
            </p:txBody>
          </p:sp>
          <p:sp>
            <p:nvSpPr>
              <p:cNvPr id="13565" name="Text Box 31"/>
              <p:cNvSpPr txBox="1">
                <a:spLocks noChangeArrowheads="1"/>
              </p:cNvSpPr>
              <p:nvPr/>
            </p:nvSpPr>
            <p:spPr bwMode="auto">
              <a:xfrm>
                <a:off x="1049338" y="4640262"/>
                <a:ext cx="248786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900" i="1">
                    <a:latin typeface="Calibri" pitchFamily="34" charset="0"/>
                  </a:rPr>
                  <a:t>5</a:t>
                </a:r>
                <a:endParaRPr lang="ru-RU" sz="900">
                  <a:latin typeface="Calibri" pitchFamily="34" charset="0"/>
                </a:endParaRPr>
              </a:p>
            </p:txBody>
          </p:sp>
          <p:sp>
            <p:nvSpPr>
              <p:cNvPr id="149" name="Text Box 788"/>
              <p:cNvSpPr txBox="1">
                <a:spLocks noChangeArrowheads="1"/>
              </p:cNvSpPr>
              <p:nvPr/>
            </p:nvSpPr>
            <p:spPr bwMode="auto">
              <a:xfrm>
                <a:off x="1129298" y="5186340"/>
                <a:ext cx="6426794" cy="230192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 wrap="none">
                <a:spAutoFit/>
              </a:bodyPr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900" i="1" dirty="0" smtClean="0"/>
                  <a:t>0              10      </a:t>
                </a:r>
                <a:r>
                  <a:rPr lang="ru-RU" sz="900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          20              </a:t>
                </a:r>
                <a:r>
                  <a:rPr lang="ru-RU" sz="900" i="1" dirty="0" smtClean="0"/>
                  <a:t>30   </a:t>
                </a:r>
                <a:r>
                  <a:rPr lang="ru-RU" sz="900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        </a:t>
                </a:r>
                <a:r>
                  <a:rPr lang="ru-RU" sz="900" i="1" dirty="0"/>
                  <a:t> </a:t>
                </a:r>
                <a:r>
                  <a:rPr lang="ru-RU" sz="900" i="1" dirty="0" smtClean="0"/>
                  <a:t>  40 </a:t>
                </a:r>
                <a:r>
                  <a:rPr lang="ru-RU" sz="900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 42     </a:t>
                </a:r>
                <a:r>
                  <a:rPr lang="ru-RU" sz="900" i="1" dirty="0" smtClean="0"/>
                  <a:t>50              60             70               90         </a:t>
                </a:r>
                <a:r>
                  <a:rPr lang="ru-RU" sz="900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100                </a:t>
                </a:r>
                <a:r>
                  <a:rPr lang="ru-RU" sz="900" b="1" i="1" dirty="0" smtClean="0"/>
                  <a:t>Д </a:t>
                </a:r>
                <a:r>
                  <a:rPr lang="ru-RU" sz="900" i="1" dirty="0" smtClean="0"/>
                  <a:t>пор, км</a:t>
                </a:r>
              </a:p>
            </p:txBody>
          </p:sp>
          <p:sp>
            <p:nvSpPr>
              <p:cNvPr id="13567" name="Line 374"/>
              <p:cNvSpPr>
                <a:spLocks noChangeShapeType="1"/>
              </p:cNvSpPr>
              <p:nvPr/>
            </p:nvSpPr>
            <p:spPr bwMode="auto">
              <a:xfrm>
                <a:off x="3013862" y="2318918"/>
                <a:ext cx="2725" cy="28674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68" name="Line 373"/>
              <p:cNvSpPr>
                <a:spLocks noChangeShapeType="1"/>
              </p:cNvSpPr>
              <p:nvPr/>
            </p:nvSpPr>
            <p:spPr bwMode="auto">
              <a:xfrm flipH="1">
                <a:off x="2436985" y="2333549"/>
                <a:ext cx="6292" cy="2843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69" name="Line 14"/>
              <p:cNvSpPr>
                <a:spLocks noChangeShapeType="1"/>
              </p:cNvSpPr>
              <p:nvPr/>
            </p:nvSpPr>
            <p:spPr bwMode="auto">
              <a:xfrm>
                <a:off x="3606394" y="2326234"/>
                <a:ext cx="3580" cy="28744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70" name="Line 15"/>
              <p:cNvSpPr>
                <a:spLocks noChangeShapeType="1"/>
              </p:cNvSpPr>
              <p:nvPr/>
            </p:nvSpPr>
            <p:spPr bwMode="auto">
              <a:xfrm>
                <a:off x="2522918" y="2668587"/>
                <a:ext cx="0" cy="2514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71" name="Line 16"/>
              <p:cNvSpPr>
                <a:spLocks noChangeShapeType="1"/>
              </p:cNvSpPr>
              <p:nvPr/>
            </p:nvSpPr>
            <p:spPr bwMode="auto">
              <a:xfrm>
                <a:off x="3107100" y="2655887"/>
                <a:ext cx="8380" cy="2514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72" name="Line 19"/>
              <p:cNvSpPr>
                <a:spLocks noChangeShapeType="1"/>
              </p:cNvSpPr>
              <p:nvPr/>
            </p:nvSpPr>
            <p:spPr bwMode="auto">
              <a:xfrm flipV="1">
                <a:off x="1295806" y="4724399"/>
                <a:ext cx="5936395" cy="15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73" name="Line 21"/>
              <p:cNvSpPr>
                <a:spLocks noChangeShapeType="1"/>
              </p:cNvSpPr>
              <p:nvPr/>
            </p:nvSpPr>
            <p:spPr bwMode="auto">
              <a:xfrm>
                <a:off x="1304223" y="3856036"/>
                <a:ext cx="592562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74" name="Line 22"/>
              <p:cNvSpPr>
                <a:spLocks noChangeShapeType="1"/>
              </p:cNvSpPr>
              <p:nvPr/>
            </p:nvSpPr>
            <p:spPr bwMode="auto">
              <a:xfrm flipV="1">
                <a:off x="1276350" y="3390899"/>
                <a:ext cx="5938663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75" name="Line 23"/>
              <p:cNvSpPr>
                <a:spLocks noChangeShapeType="1"/>
              </p:cNvSpPr>
              <p:nvPr/>
            </p:nvSpPr>
            <p:spPr bwMode="auto">
              <a:xfrm>
                <a:off x="1294698" y="2963862"/>
                <a:ext cx="5936395" cy="158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76" name="Line 40"/>
              <p:cNvSpPr>
                <a:spLocks noChangeShapeType="1"/>
              </p:cNvSpPr>
              <p:nvPr/>
            </p:nvSpPr>
            <p:spPr bwMode="auto">
              <a:xfrm flipV="1">
                <a:off x="1285876" y="5183187"/>
                <a:ext cx="6143626" cy="793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77" name="Line 349"/>
              <p:cNvSpPr>
                <a:spLocks noChangeShapeType="1"/>
              </p:cNvSpPr>
              <p:nvPr/>
            </p:nvSpPr>
            <p:spPr bwMode="auto">
              <a:xfrm flipH="1">
                <a:off x="1295400" y="2324100"/>
                <a:ext cx="0" cy="28575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78" name="Line 351"/>
              <p:cNvSpPr>
                <a:spLocks noChangeShapeType="1"/>
              </p:cNvSpPr>
              <p:nvPr/>
            </p:nvSpPr>
            <p:spPr bwMode="auto">
              <a:xfrm>
                <a:off x="1298290" y="2324099"/>
                <a:ext cx="592562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79" name="Line 353"/>
              <p:cNvSpPr>
                <a:spLocks noChangeShapeType="1"/>
              </p:cNvSpPr>
              <p:nvPr/>
            </p:nvSpPr>
            <p:spPr bwMode="auto">
              <a:xfrm>
                <a:off x="1312603" y="2509837"/>
                <a:ext cx="592562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80" name="Freeform 370"/>
              <p:cNvSpPr>
                <a:spLocks/>
              </p:cNvSpPr>
              <p:nvPr/>
            </p:nvSpPr>
            <p:spPr bwMode="auto">
              <a:xfrm>
                <a:off x="1574358" y="2466975"/>
                <a:ext cx="4149770" cy="2714625"/>
              </a:xfrm>
              <a:custGeom>
                <a:avLst/>
                <a:gdLst>
                  <a:gd name="T0" fmla="*/ 0 w 3488"/>
                  <a:gd name="T1" fmla="*/ 2147483647 h 1677"/>
                  <a:gd name="T2" fmla="*/ 2147483647 w 3488"/>
                  <a:gd name="T3" fmla="*/ 2147483647 h 1677"/>
                  <a:gd name="T4" fmla="*/ 2147483647 w 3488"/>
                  <a:gd name="T5" fmla="*/ 2147483647 h 1677"/>
                  <a:gd name="T6" fmla="*/ 2147483647 w 3488"/>
                  <a:gd name="T7" fmla="*/ 2147483647 h 1677"/>
                  <a:gd name="T8" fmla="*/ 2147483647 w 3488"/>
                  <a:gd name="T9" fmla="*/ 2147483647 h 1677"/>
                  <a:gd name="T10" fmla="*/ 2147483647 w 3488"/>
                  <a:gd name="T11" fmla="*/ 2147483647 h 1677"/>
                  <a:gd name="T12" fmla="*/ 2147483647 w 3488"/>
                  <a:gd name="T13" fmla="*/ 2147483647 h 1677"/>
                  <a:gd name="T14" fmla="*/ 2147483647 w 3488"/>
                  <a:gd name="T15" fmla="*/ 2147483647 h 1677"/>
                  <a:gd name="T16" fmla="*/ 2147483647 w 3488"/>
                  <a:gd name="T17" fmla="*/ 2147483647 h 1677"/>
                  <a:gd name="T18" fmla="*/ 2147483647 w 3488"/>
                  <a:gd name="T19" fmla="*/ 2147483647 h 1677"/>
                  <a:gd name="T20" fmla="*/ 2147483647 w 3488"/>
                  <a:gd name="T21" fmla="*/ 2147483647 h 1677"/>
                  <a:gd name="T22" fmla="*/ 2147483647 w 3488"/>
                  <a:gd name="T23" fmla="*/ 2147483647 h 1677"/>
                  <a:gd name="T24" fmla="*/ 2147483647 w 3488"/>
                  <a:gd name="T25" fmla="*/ 2147483647 h 1677"/>
                  <a:gd name="T26" fmla="*/ 2147483647 w 3488"/>
                  <a:gd name="T27" fmla="*/ 2147483647 h 1677"/>
                  <a:gd name="T28" fmla="*/ 2147483647 w 3488"/>
                  <a:gd name="T29" fmla="*/ 2147483647 h 1677"/>
                  <a:gd name="T30" fmla="*/ 2147483647 w 3488"/>
                  <a:gd name="T31" fmla="*/ 2147483647 h 1677"/>
                  <a:gd name="T32" fmla="*/ 2147483647 w 3488"/>
                  <a:gd name="T33" fmla="*/ 2147483647 h 1677"/>
                  <a:gd name="T34" fmla="*/ 2147483647 w 3488"/>
                  <a:gd name="T35" fmla="*/ 2147483647 h 1677"/>
                  <a:gd name="T36" fmla="*/ 2147483647 w 3488"/>
                  <a:gd name="T37" fmla="*/ 2147483647 h 1677"/>
                  <a:gd name="T38" fmla="*/ 2147483647 w 3488"/>
                  <a:gd name="T39" fmla="*/ 2147483647 h 1677"/>
                  <a:gd name="T40" fmla="*/ 2147483647 w 3488"/>
                  <a:gd name="T41" fmla="*/ 2147483647 h 1677"/>
                  <a:gd name="T42" fmla="*/ 2147483647 w 3488"/>
                  <a:gd name="T43" fmla="*/ 2147483647 h 1677"/>
                  <a:gd name="T44" fmla="*/ 2147483647 w 3488"/>
                  <a:gd name="T45" fmla="*/ 2147483647 h 1677"/>
                  <a:gd name="T46" fmla="*/ 2147483647 w 3488"/>
                  <a:gd name="T47" fmla="*/ 2147483647 h 1677"/>
                  <a:gd name="T48" fmla="*/ 2147483647 w 3488"/>
                  <a:gd name="T49" fmla="*/ 2147483647 h 1677"/>
                  <a:gd name="T50" fmla="*/ 2147483647 w 3488"/>
                  <a:gd name="T51" fmla="*/ 2147483647 h 1677"/>
                  <a:gd name="T52" fmla="*/ 2147483647 w 3488"/>
                  <a:gd name="T53" fmla="*/ 2147483647 h 1677"/>
                  <a:gd name="T54" fmla="*/ 2147483647 w 3488"/>
                  <a:gd name="T55" fmla="*/ 2147483647 h 1677"/>
                  <a:gd name="T56" fmla="*/ 2147483647 w 3488"/>
                  <a:gd name="T57" fmla="*/ 2147483647 h 1677"/>
                  <a:gd name="T58" fmla="*/ 2147483647 w 3488"/>
                  <a:gd name="T59" fmla="*/ 2147483647 h 1677"/>
                  <a:gd name="T60" fmla="*/ 2147483647 w 3488"/>
                  <a:gd name="T61" fmla="*/ 2147483647 h 1677"/>
                  <a:gd name="T62" fmla="*/ 2147483647 w 3488"/>
                  <a:gd name="T63" fmla="*/ 2147483647 h 1677"/>
                  <a:gd name="T64" fmla="*/ 2147483647 w 3488"/>
                  <a:gd name="T65" fmla="*/ 2147483647 h 1677"/>
                  <a:gd name="T66" fmla="*/ 2147483647 w 3488"/>
                  <a:gd name="T67" fmla="*/ 2147483647 h 1677"/>
                  <a:gd name="T68" fmla="*/ 2147483647 w 3488"/>
                  <a:gd name="T69" fmla="*/ 2147483647 h 1677"/>
                  <a:gd name="T70" fmla="*/ 2147483647 w 3488"/>
                  <a:gd name="T71" fmla="*/ 2147483647 h 1677"/>
                  <a:gd name="T72" fmla="*/ 2147483647 w 3488"/>
                  <a:gd name="T73" fmla="*/ 2147483647 h 1677"/>
                  <a:gd name="T74" fmla="*/ 2147483647 w 3488"/>
                  <a:gd name="T75" fmla="*/ 2147483647 h 1677"/>
                  <a:gd name="T76" fmla="*/ 2147483647 w 3488"/>
                  <a:gd name="T77" fmla="*/ 2147483647 h 1677"/>
                  <a:gd name="T78" fmla="*/ 2147483647 w 3488"/>
                  <a:gd name="T79" fmla="*/ 2147483647 h 1677"/>
                  <a:gd name="T80" fmla="*/ 2147483647 w 3488"/>
                  <a:gd name="T81" fmla="*/ 2147483647 h 1677"/>
                  <a:gd name="T82" fmla="*/ 2147483647 w 3488"/>
                  <a:gd name="T83" fmla="*/ 2147483647 h 1677"/>
                  <a:gd name="T84" fmla="*/ 2147483647 w 3488"/>
                  <a:gd name="T85" fmla="*/ 2147483647 h 1677"/>
                  <a:gd name="T86" fmla="*/ 2147483647 w 3488"/>
                  <a:gd name="T87" fmla="*/ 2147483647 h 1677"/>
                  <a:gd name="T88" fmla="*/ 2147483647 w 3488"/>
                  <a:gd name="T89" fmla="*/ 2147483647 h 1677"/>
                  <a:gd name="T90" fmla="*/ 2147483647 w 3488"/>
                  <a:gd name="T91" fmla="*/ 2147483647 h 1677"/>
                  <a:gd name="T92" fmla="*/ 2147483647 w 3488"/>
                  <a:gd name="T93" fmla="*/ 2147483647 h 1677"/>
                  <a:gd name="T94" fmla="*/ 2147483647 w 3488"/>
                  <a:gd name="T95" fmla="*/ 2147483647 h 1677"/>
                  <a:gd name="T96" fmla="*/ 2147483647 w 3488"/>
                  <a:gd name="T97" fmla="*/ 2147483647 h 1677"/>
                  <a:gd name="T98" fmla="*/ 0 w 3488"/>
                  <a:gd name="T99" fmla="*/ 2147483647 h 1677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3488"/>
                  <a:gd name="T151" fmla="*/ 0 h 1677"/>
                  <a:gd name="T152" fmla="*/ 3488 w 3488"/>
                  <a:gd name="T153" fmla="*/ 1677 h 1677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3488" h="1677">
                    <a:moveTo>
                      <a:pt x="0" y="366"/>
                    </a:moveTo>
                    <a:cubicBezTo>
                      <a:pt x="23" y="343"/>
                      <a:pt x="14" y="306"/>
                      <a:pt x="24" y="275"/>
                    </a:cubicBezTo>
                    <a:cubicBezTo>
                      <a:pt x="29" y="259"/>
                      <a:pt x="36" y="214"/>
                      <a:pt x="36" y="214"/>
                    </a:cubicBezTo>
                    <a:cubicBezTo>
                      <a:pt x="39" y="169"/>
                      <a:pt x="53" y="131"/>
                      <a:pt x="78" y="93"/>
                    </a:cubicBezTo>
                    <a:cubicBezTo>
                      <a:pt x="86" y="67"/>
                      <a:pt x="58" y="61"/>
                      <a:pt x="72" y="51"/>
                    </a:cubicBezTo>
                    <a:cubicBezTo>
                      <a:pt x="86" y="40"/>
                      <a:pt x="70" y="35"/>
                      <a:pt x="162" y="32"/>
                    </a:cubicBezTo>
                    <a:cubicBezTo>
                      <a:pt x="253" y="30"/>
                      <a:pt x="400" y="31"/>
                      <a:pt x="624" y="32"/>
                    </a:cubicBezTo>
                    <a:cubicBezTo>
                      <a:pt x="759" y="31"/>
                      <a:pt x="825" y="26"/>
                      <a:pt x="972" y="26"/>
                    </a:cubicBezTo>
                    <a:cubicBezTo>
                      <a:pt x="1119" y="26"/>
                      <a:pt x="1188" y="31"/>
                      <a:pt x="1506" y="32"/>
                    </a:cubicBezTo>
                    <a:cubicBezTo>
                      <a:pt x="1794" y="14"/>
                      <a:pt x="2827" y="32"/>
                      <a:pt x="2880" y="32"/>
                    </a:cubicBezTo>
                    <a:cubicBezTo>
                      <a:pt x="2902" y="30"/>
                      <a:pt x="2942" y="30"/>
                      <a:pt x="2964" y="26"/>
                    </a:cubicBezTo>
                    <a:cubicBezTo>
                      <a:pt x="2976" y="24"/>
                      <a:pt x="2982" y="26"/>
                      <a:pt x="2982" y="26"/>
                    </a:cubicBezTo>
                    <a:cubicBezTo>
                      <a:pt x="3050" y="29"/>
                      <a:pt x="3316" y="16"/>
                      <a:pt x="3390" y="20"/>
                    </a:cubicBezTo>
                    <a:cubicBezTo>
                      <a:pt x="3463" y="21"/>
                      <a:pt x="3408" y="0"/>
                      <a:pt x="3420" y="32"/>
                    </a:cubicBezTo>
                    <a:cubicBezTo>
                      <a:pt x="3430" y="65"/>
                      <a:pt x="3453" y="181"/>
                      <a:pt x="3462" y="214"/>
                    </a:cubicBezTo>
                    <a:cubicBezTo>
                      <a:pt x="3471" y="248"/>
                      <a:pt x="3471" y="195"/>
                      <a:pt x="3474" y="232"/>
                    </a:cubicBezTo>
                    <a:cubicBezTo>
                      <a:pt x="3475" y="269"/>
                      <a:pt x="3481" y="387"/>
                      <a:pt x="3480" y="439"/>
                    </a:cubicBezTo>
                    <a:cubicBezTo>
                      <a:pt x="3480" y="495"/>
                      <a:pt x="3475" y="548"/>
                      <a:pt x="3472" y="568"/>
                    </a:cubicBezTo>
                    <a:cubicBezTo>
                      <a:pt x="3472" y="574"/>
                      <a:pt x="3463" y="554"/>
                      <a:pt x="3462" y="560"/>
                    </a:cubicBezTo>
                    <a:cubicBezTo>
                      <a:pt x="3454" y="625"/>
                      <a:pt x="3470" y="643"/>
                      <a:pt x="3432" y="681"/>
                    </a:cubicBezTo>
                    <a:cubicBezTo>
                      <a:pt x="3426" y="716"/>
                      <a:pt x="3437" y="729"/>
                      <a:pt x="3444" y="760"/>
                    </a:cubicBezTo>
                    <a:cubicBezTo>
                      <a:pt x="3451" y="791"/>
                      <a:pt x="3472" y="838"/>
                      <a:pt x="3474" y="869"/>
                    </a:cubicBezTo>
                    <a:cubicBezTo>
                      <a:pt x="3467" y="896"/>
                      <a:pt x="3465" y="922"/>
                      <a:pt x="3456" y="948"/>
                    </a:cubicBezTo>
                    <a:cubicBezTo>
                      <a:pt x="3454" y="993"/>
                      <a:pt x="3464" y="1089"/>
                      <a:pt x="3468" y="1136"/>
                    </a:cubicBezTo>
                    <a:cubicBezTo>
                      <a:pt x="3473" y="1174"/>
                      <a:pt x="3484" y="1162"/>
                      <a:pt x="3486" y="1179"/>
                    </a:cubicBezTo>
                    <a:cubicBezTo>
                      <a:pt x="3488" y="1195"/>
                      <a:pt x="3481" y="1212"/>
                      <a:pt x="3480" y="1233"/>
                    </a:cubicBezTo>
                    <a:cubicBezTo>
                      <a:pt x="3478" y="1254"/>
                      <a:pt x="3486" y="1254"/>
                      <a:pt x="3480" y="1306"/>
                    </a:cubicBezTo>
                    <a:cubicBezTo>
                      <a:pt x="3473" y="1356"/>
                      <a:pt x="3452" y="1486"/>
                      <a:pt x="3438" y="1536"/>
                    </a:cubicBezTo>
                    <a:cubicBezTo>
                      <a:pt x="3427" y="1589"/>
                      <a:pt x="3402" y="1590"/>
                      <a:pt x="3396" y="1609"/>
                    </a:cubicBezTo>
                    <a:cubicBezTo>
                      <a:pt x="3390" y="1628"/>
                      <a:pt x="3408" y="1642"/>
                      <a:pt x="3402" y="1652"/>
                    </a:cubicBezTo>
                    <a:cubicBezTo>
                      <a:pt x="3395" y="1665"/>
                      <a:pt x="3358" y="1666"/>
                      <a:pt x="3358" y="1666"/>
                    </a:cubicBezTo>
                    <a:cubicBezTo>
                      <a:pt x="3315" y="1652"/>
                      <a:pt x="3329" y="1643"/>
                      <a:pt x="3310" y="1672"/>
                    </a:cubicBezTo>
                    <a:cubicBezTo>
                      <a:pt x="2843" y="1659"/>
                      <a:pt x="2394" y="1677"/>
                      <a:pt x="1926" y="1670"/>
                    </a:cubicBezTo>
                    <a:cubicBezTo>
                      <a:pt x="1699" y="1639"/>
                      <a:pt x="1919" y="1560"/>
                      <a:pt x="1918" y="1505"/>
                    </a:cubicBezTo>
                    <a:cubicBezTo>
                      <a:pt x="1917" y="1450"/>
                      <a:pt x="1921" y="1386"/>
                      <a:pt x="1920" y="1342"/>
                    </a:cubicBezTo>
                    <a:cubicBezTo>
                      <a:pt x="1918" y="1310"/>
                      <a:pt x="1918" y="1278"/>
                      <a:pt x="1914" y="1245"/>
                    </a:cubicBezTo>
                    <a:cubicBezTo>
                      <a:pt x="1912" y="1232"/>
                      <a:pt x="1902" y="1209"/>
                      <a:pt x="1902" y="1209"/>
                    </a:cubicBezTo>
                    <a:cubicBezTo>
                      <a:pt x="1890" y="1088"/>
                      <a:pt x="1898" y="958"/>
                      <a:pt x="1842" y="845"/>
                    </a:cubicBezTo>
                    <a:cubicBezTo>
                      <a:pt x="1838" y="807"/>
                      <a:pt x="1836" y="754"/>
                      <a:pt x="1818" y="718"/>
                    </a:cubicBezTo>
                    <a:cubicBezTo>
                      <a:pt x="1801" y="684"/>
                      <a:pt x="1788" y="663"/>
                      <a:pt x="1776" y="627"/>
                    </a:cubicBezTo>
                    <a:cubicBezTo>
                      <a:pt x="1758" y="572"/>
                      <a:pt x="1759" y="512"/>
                      <a:pt x="1716" y="469"/>
                    </a:cubicBezTo>
                    <a:cubicBezTo>
                      <a:pt x="1702" y="428"/>
                      <a:pt x="1672" y="398"/>
                      <a:pt x="1638" y="372"/>
                    </a:cubicBezTo>
                    <a:cubicBezTo>
                      <a:pt x="1550" y="385"/>
                      <a:pt x="1426" y="388"/>
                      <a:pt x="1338" y="384"/>
                    </a:cubicBezTo>
                    <a:cubicBezTo>
                      <a:pt x="1230" y="384"/>
                      <a:pt x="1167" y="368"/>
                      <a:pt x="1074" y="378"/>
                    </a:cubicBezTo>
                    <a:cubicBezTo>
                      <a:pt x="834" y="459"/>
                      <a:pt x="599" y="442"/>
                      <a:pt x="366" y="402"/>
                    </a:cubicBezTo>
                    <a:cubicBezTo>
                      <a:pt x="350" y="404"/>
                      <a:pt x="320" y="382"/>
                      <a:pt x="306" y="390"/>
                    </a:cubicBezTo>
                    <a:cubicBezTo>
                      <a:pt x="282" y="403"/>
                      <a:pt x="286" y="399"/>
                      <a:pt x="264" y="414"/>
                    </a:cubicBezTo>
                    <a:cubicBezTo>
                      <a:pt x="229" y="410"/>
                      <a:pt x="128" y="398"/>
                      <a:pt x="84" y="390"/>
                    </a:cubicBezTo>
                    <a:cubicBezTo>
                      <a:pt x="45" y="385"/>
                      <a:pt x="44" y="388"/>
                      <a:pt x="30" y="384"/>
                    </a:cubicBezTo>
                    <a:cubicBezTo>
                      <a:pt x="16" y="380"/>
                      <a:pt x="6" y="370"/>
                      <a:pt x="0" y="36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CC99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581" name="Freeform 24"/>
              <p:cNvSpPr>
                <a:spLocks/>
              </p:cNvSpPr>
              <p:nvPr/>
            </p:nvSpPr>
            <p:spPr bwMode="auto">
              <a:xfrm>
                <a:off x="1344976" y="3028949"/>
                <a:ext cx="2524674" cy="2147350"/>
              </a:xfrm>
              <a:custGeom>
                <a:avLst/>
                <a:gdLst>
                  <a:gd name="T0" fmla="*/ 2147483647 w 2714"/>
                  <a:gd name="T1" fmla="*/ 2147483647 h 1323"/>
                  <a:gd name="T2" fmla="*/ 2147483647 w 2714"/>
                  <a:gd name="T3" fmla="*/ 2147483647 h 1323"/>
                  <a:gd name="T4" fmla="*/ 2147483647 w 2714"/>
                  <a:gd name="T5" fmla="*/ 2147483647 h 1323"/>
                  <a:gd name="T6" fmla="*/ 2147483647 w 2714"/>
                  <a:gd name="T7" fmla="*/ 2147483647 h 1323"/>
                  <a:gd name="T8" fmla="*/ 2147483647 w 2714"/>
                  <a:gd name="T9" fmla="*/ 2147483647 h 1323"/>
                  <a:gd name="T10" fmla="*/ 2147483647 w 2714"/>
                  <a:gd name="T11" fmla="*/ 2147483647 h 1323"/>
                  <a:gd name="T12" fmla="*/ 2147483647 w 2714"/>
                  <a:gd name="T13" fmla="*/ 2147483647 h 1323"/>
                  <a:gd name="T14" fmla="*/ 2147483647 w 2714"/>
                  <a:gd name="T15" fmla="*/ 2147483647 h 1323"/>
                  <a:gd name="T16" fmla="*/ 2147483647 w 2714"/>
                  <a:gd name="T17" fmla="*/ 2147483647 h 1323"/>
                  <a:gd name="T18" fmla="*/ 2147483647 w 2714"/>
                  <a:gd name="T19" fmla="*/ 2147483647 h 1323"/>
                  <a:gd name="T20" fmla="*/ 2147483647 w 2714"/>
                  <a:gd name="T21" fmla="*/ 2147483647 h 1323"/>
                  <a:gd name="T22" fmla="*/ 2147483647 w 2714"/>
                  <a:gd name="T23" fmla="*/ 2147483647 h 1323"/>
                  <a:gd name="T24" fmla="*/ 2147483647 w 2714"/>
                  <a:gd name="T25" fmla="*/ 2147483647 h 1323"/>
                  <a:gd name="T26" fmla="*/ 2147483647 w 2714"/>
                  <a:gd name="T27" fmla="*/ 2147483647 h 1323"/>
                  <a:gd name="T28" fmla="*/ 2147483647 w 2714"/>
                  <a:gd name="T29" fmla="*/ 2147483647 h 1323"/>
                  <a:gd name="T30" fmla="*/ 2147483647 w 2714"/>
                  <a:gd name="T31" fmla="*/ 2147483647 h 1323"/>
                  <a:gd name="T32" fmla="*/ 2147483647 w 2714"/>
                  <a:gd name="T33" fmla="*/ 2147483647 h 1323"/>
                  <a:gd name="T34" fmla="*/ 2147483647 w 2714"/>
                  <a:gd name="T35" fmla="*/ 2147483647 h 1323"/>
                  <a:gd name="T36" fmla="*/ 2147483647 w 2714"/>
                  <a:gd name="T37" fmla="*/ 2147483647 h 1323"/>
                  <a:gd name="T38" fmla="*/ 2147483647 w 2714"/>
                  <a:gd name="T39" fmla="*/ 2147483647 h 1323"/>
                  <a:gd name="T40" fmla="*/ 2147483647 w 2714"/>
                  <a:gd name="T41" fmla="*/ 2147483647 h 1323"/>
                  <a:gd name="T42" fmla="*/ 2147483647 w 2714"/>
                  <a:gd name="T43" fmla="*/ 2147483647 h 1323"/>
                  <a:gd name="T44" fmla="*/ 2147483647 w 2714"/>
                  <a:gd name="T45" fmla="*/ 2147483647 h 1323"/>
                  <a:gd name="T46" fmla="*/ 2147483647 w 2714"/>
                  <a:gd name="T47" fmla="*/ 2147483647 h 1323"/>
                  <a:gd name="T48" fmla="*/ 2147483647 w 2714"/>
                  <a:gd name="T49" fmla="*/ 2147483647 h 1323"/>
                  <a:gd name="T50" fmla="*/ 2147483647 w 2714"/>
                  <a:gd name="T51" fmla="*/ 2147483647 h 1323"/>
                  <a:gd name="T52" fmla="*/ 2147483647 w 2714"/>
                  <a:gd name="T53" fmla="*/ 2147483647 h 1323"/>
                  <a:gd name="T54" fmla="*/ 2147483647 w 2714"/>
                  <a:gd name="T55" fmla="*/ 2147483647 h 1323"/>
                  <a:gd name="T56" fmla="*/ 2147483647 w 2714"/>
                  <a:gd name="T57" fmla="*/ 2147483647 h 1323"/>
                  <a:gd name="T58" fmla="*/ 2147483647 w 2714"/>
                  <a:gd name="T59" fmla="*/ 2147483647 h 1323"/>
                  <a:gd name="T60" fmla="*/ 2147483647 w 2714"/>
                  <a:gd name="T61" fmla="*/ 2147483647 h 1323"/>
                  <a:gd name="T62" fmla="*/ 2147483647 w 2714"/>
                  <a:gd name="T63" fmla="*/ 2147483647 h 1323"/>
                  <a:gd name="T64" fmla="*/ 2147483647 w 2714"/>
                  <a:gd name="T65" fmla="*/ 2147483647 h 1323"/>
                  <a:gd name="T66" fmla="*/ 2147483647 w 2714"/>
                  <a:gd name="T67" fmla="*/ 2147483647 h 1323"/>
                  <a:gd name="T68" fmla="*/ 2147483647 w 2714"/>
                  <a:gd name="T69" fmla="*/ 2147483647 h 1323"/>
                  <a:gd name="T70" fmla="*/ 2147483647 w 2714"/>
                  <a:gd name="T71" fmla="*/ 2147483647 h 1323"/>
                  <a:gd name="T72" fmla="*/ 2147483647 w 2714"/>
                  <a:gd name="T73" fmla="*/ 2147483647 h 1323"/>
                  <a:gd name="T74" fmla="*/ 2147483647 w 2714"/>
                  <a:gd name="T75" fmla="*/ 2147483647 h 1323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714"/>
                  <a:gd name="T115" fmla="*/ 0 h 1323"/>
                  <a:gd name="T116" fmla="*/ 2714 w 2714"/>
                  <a:gd name="T117" fmla="*/ 1323 h 1323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714" h="1323">
                    <a:moveTo>
                      <a:pt x="4" y="1080"/>
                    </a:moveTo>
                    <a:cubicBezTo>
                      <a:pt x="13" y="1054"/>
                      <a:pt x="9" y="1024"/>
                      <a:pt x="16" y="997"/>
                    </a:cubicBezTo>
                    <a:cubicBezTo>
                      <a:pt x="28" y="861"/>
                      <a:pt x="56" y="721"/>
                      <a:pt x="88" y="594"/>
                    </a:cubicBezTo>
                    <a:cubicBezTo>
                      <a:pt x="101" y="492"/>
                      <a:pt x="109" y="439"/>
                      <a:pt x="118" y="386"/>
                    </a:cubicBezTo>
                    <a:cubicBezTo>
                      <a:pt x="127" y="334"/>
                      <a:pt x="135" y="326"/>
                      <a:pt x="142" y="280"/>
                    </a:cubicBezTo>
                    <a:cubicBezTo>
                      <a:pt x="153" y="226"/>
                      <a:pt x="171" y="137"/>
                      <a:pt x="160" y="108"/>
                    </a:cubicBezTo>
                    <a:cubicBezTo>
                      <a:pt x="189" y="90"/>
                      <a:pt x="175" y="65"/>
                      <a:pt x="183" y="48"/>
                    </a:cubicBezTo>
                    <a:cubicBezTo>
                      <a:pt x="191" y="32"/>
                      <a:pt x="150" y="13"/>
                      <a:pt x="207" y="7"/>
                    </a:cubicBezTo>
                    <a:cubicBezTo>
                      <a:pt x="317" y="14"/>
                      <a:pt x="421" y="18"/>
                      <a:pt x="530" y="13"/>
                    </a:cubicBezTo>
                    <a:cubicBezTo>
                      <a:pt x="635" y="0"/>
                      <a:pt x="670" y="5"/>
                      <a:pt x="806" y="1"/>
                    </a:cubicBezTo>
                    <a:cubicBezTo>
                      <a:pt x="884" y="0"/>
                      <a:pt x="748" y="5"/>
                      <a:pt x="1009" y="7"/>
                    </a:cubicBezTo>
                    <a:cubicBezTo>
                      <a:pt x="1270" y="9"/>
                      <a:pt x="2140" y="9"/>
                      <a:pt x="2373" y="13"/>
                    </a:cubicBezTo>
                    <a:cubicBezTo>
                      <a:pt x="2384" y="20"/>
                      <a:pt x="2402" y="20"/>
                      <a:pt x="2409" y="31"/>
                    </a:cubicBezTo>
                    <a:cubicBezTo>
                      <a:pt x="2415" y="39"/>
                      <a:pt x="2417" y="40"/>
                      <a:pt x="2421" y="48"/>
                    </a:cubicBezTo>
                    <a:cubicBezTo>
                      <a:pt x="2427" y="61"/>
                      <a:pt x="2455" y="78"/>
                      <a:pt x="2463" y="90"/>
                    </a:cubicBezTo>
                    <a:cubicBezTo>
                      <a:pt x="2472" y="104"/>
                      <a:pt x="2467" y="109"/>
                      <a:pt x="2481" y="137"/>
                    </a:cubicBezTo>
                    <a:cubicBezTo>
                      <a:pt x="2495" y="166"/>
                      <a:pt x="2528" y="220"/>
                      <a:pt x="2546" y="262"/>
                    </a:cubicBezTo>
                    <a:cubicBezTo>
                      <a:pt x="2567" y="308"/>
                      <a:pt x="2574" y="340"/>
                      <a:pt x="2594" y="386"/>
                    </a:cubicBezTo>
                    <a:cubicBezTo>
                      <a:pt x="2606" y="415"/>
                      <a:pt x="2600" y="450"/>
                      <a:pt x="2618" y="475"/>
                    </a:cubicBezTo>
                    <a:cubicBezTo>
                      <a:pt x="2627" y="513"/>
                      <a:pt x="2641" y="548"/>
                      <a:pt x="2654" y="618"/>
                    </a:cubicBezTo>
                    <a:cubicBezTo>
                      <a:pt x="2667" y="687"/>
                      <a:pt x="2689" y="819"/>
                      <a:pt x="2696" y="890"/>
                    </a:cubicBezTo>
                    <a:cubicBezTo>
                      <a:pt x="2700" y="952"/>
                      <a:pt x="2688" y="991"/>
                      <a:pt x="2696" y="1044"/>
                    </a:cubicBezTo>
                    <a:cubicBezTo>
                      <a:pt x="2700" y="1068"/>
                      <a:pt x="2702" y="1115"/>
                      <a:pt x="2702" y="1115"/>
                    </a:cubicBezTo>
                    <a:cubicBezTo>
                      <a:pt x="2714" y="1175"/>
                      <a:pt x="2705" y="1202"/>
                      <a:pt x="2702" y="1258"/>
                    </a:cubicBezTo>
                    <a:cubicBezTo>
                      <a:pt x="2708" y="1276"/>
                      <a:pt x="2714" y="1299"/>
                      <a:pt x="2690" y="1305"/>
                    </a:cubicBezTo>
                    <a:cubicBezTo>
                      <a:pt x="2664" y="1315"/>
                      <a:pt x="2628" y="1319"/>
                      <a:pt x="2600" y="1317"/>
                    </a:cubicBezTo>
                    <a:cubicBezTo>
                      <a:pt x="2567" y="1317"/>
                      <a:pt x="2545" y="1310"/>
                      <a:pt x="2498" y="1309"/>
                    </a:cubicBezTo>
                    <a:cubicBezTo>
                      <a:pt x="2453" y="1310"/>
                      <a:pt x="2530" y="1320"/>
                      <a:pt x="2330" y="1321"/>
                    </a:cubicBezTo>
                    <a:cubicBezTo>
                      <a:pt x="2129" y="1322"/>
                      <a:pt x="1571" y="1318"/>
                      <a:pt x="1298" y="1315"/>
                    </a:cubicBezTo>
                    <a:cubicBezTo>
                      <a:pt x="1088" y="1315"/>
                      <a:pt x="1171" y="1323"/>
                      <a:pt x="1070" y="1321"/>
                    </a:cubicBezTo>
                    <a:cubicBezTo>
                      <a:pt x="969" y="1319"/>
                      <a:pt x="796" y="1308"/>
                      <a:pt x="692" y="1305"/>
                    </a:cubicBezTo>
                    <a:cubicBezTo>
                      <a:pt x="345" y="1311"/>
                      <a:pt x="528" y="1306"/>
                      <a:pt x="447" y="1305"/>
                    </a:cubicBezTo>
                    <a:cubicBezTo>
                      <a:pt x="358" y="1306"/>
                      <a:pt x="218" y="1313"/>
                      <a:pt x="160" y="1311"/>
                    </a:cubicBezTo>
                    <a:cubicBezTo>
                      <a:pt x="101" y="1309"/>
                      <a:pt x="106" y="1306"/>
                      <a:pt x="94" y="1293"/>
                    </a:cubicBezTo>
                    <a:cubicBezTo>
                      <a:pt x="76" y="1290"/>
                      <a:pt x="91" y="1252"/>
                      <a:pt x="88" y="1234"/>
                    </a:cubicBezTo>
                    <a:cubicBezTo>
                      <a:pt x="84" y="1205"/>
                      <a:pt x="66" y="1177"/>
                      <a:pt x="46" y="1157"/>
                    </a:cubicBezTo>
                    <a:cubicBezTo>
                      <a:pt x="32" y="1114"/>
                      <a:pt x="45" y="1128"/>
                      <a:pt x="16" y="1110"/>
                    </a:cubicBezTo>
                    <a:cubicBezTo>
                      <a:pt x="0" y="1085"/>
                      <a:pt x="10" y="1072"/>
                      <a:pt x="10" y="1044"/>
                    </a:cubicBez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rgbClr val="FF9966"/>
                  </a:gs>
                </a:gsLst>
                <a:lin ang="0" scaled="1"/>
              </a:gradFill>
              <a:ln w="9525">
                <a:solidFill>
                  <a:srgbClr val="FF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82" name="Line 25"/>
              <p:cNvSpPr>
                <a:spLocks noChangeShapeType="1"/>
              </p:cNvSpPr>
              <p:nvPr/>
            </p:nvSpPr>
            <p:spPr bwMode="auto">
              <a:xfrm>
                <a:off x="1504190" y="3048317"/>
                <a:ext cx="2048229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83" name="Arc 26"/>
              <p:cNvSpPr>
                <a:spLocks/>
              </p:cNvSpPr>
              <p:nvPr/>
            </p:nvSpPr>
            <p:spPr bwMode="auto">
              <a:xfrm>
                <a:off x="3469820" y="3036887"/>
                <a:ext cx="402224" cy="2118043"/>
              </a:xfrm>
              <a:custGeom>
                <a:avLst/>
                <a:gdLst>
                  <a:gd name="T0" fmla="*/ 1035602779 w 21600"/>
                  <a:gd name="T1" fmla="*/ 0 h 21282"/>
                  <a:gd name="T2" fmla="*/ 2147483647 w 21600"/>
                  <a:gd name="T3" fmla="*/ 2147483647 h 21282"/>
                  <a:gd name="T4" fmla="*/ 0 w 21600"/>
                  <a:gd name="T5" fmla="*/ 2147483647 h 21282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282"/>
                  <a:gd name="T11" fmla="*/ 21600 w 21600"/>
                  <a:gd name="T12" fmla="*/ 21282 h 2128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282" fill="none" extrusionOk="0">
                    <a:moveTo>
                      <a:pt x="3692" y="0"/>
                    </a:moveTo>
                    <a:cubicBezTo>
                      <a:pt x="14042" y="1796"/>
                      <a:pt x="21600" y="10777"/>
                      <a:pt x="21600" y="21282"/>
                    </a:cubicBezTo>
                  </a:path>
                  <a:path w="21600" h="21282" stroke="0" extrusionOk="0">
                    <a:moveTo>
                      <a:pt x="3692" y="0"/>
                    </a:moveTo>
                    <a:cubicBezTo>
                      <a:pt x="14042" y="1796"/>
                      <a:pt x="21600" y="10777"/>
                      <a:pt x="21600" y="21282"/>
                    </a:cubicBezTo>
                    <a:lnTo>
                      <a:pt x="0" y="21282"/>
                    </a:lnTo>
                    <a:lnTo>
                      <a:pt x="3692" y="0"/>
                    </a:lnTo>
                    <a:close/>
                  </a:path>
                </a:pathLst>
              </a:cu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84" name="Freeform 32" descr="Широкий диагональный 2"/>
              <p:cNvSpPr>
                <a:spLocks/>
              </p:cNvSpPr>
              <p:nvPr/>
            </p:nvSpPr>
            <p:spPr bwMode="auto">
              <a:xfrm>
                <a:off x="1344931" y="3827779"/>
                <a:ext cx="1112520" cy="1125221"/>
              </a:xfrm>
              <a:custGeom>
                <a:avLst/>
                <a:gdLst>
                  <a:gd name="T0" fmla="*/ 2147483647 w 1225"/>
                  <a:gd name="T1" fmla="*/ 2147483647 h 698"/>
                  <a:gd name="T2" fmla="*/ 2147483647 w 1225"/>
                  <a:gd name="T3" fmla="*/ 2147483647 h 698"/>
                  <a:gd name="T4" fmla="*/ 2147483647 w 1225"/>
                  <a:gd name="T5" fmla="*/ 2147483647 h 698"/>
                  <a:gd name="T6" fmla="*/ 2147483647 w 1225"/>
                  <a:gd name="T7" fmla="*/ 2147483647 h 698"/>
                  <a:gd name="T8" fmla="*/ 2147483647 w 1225"/>
                  <a:gd name="T9" fmla="*/ 2147483647 h 698"/>
                  <a:gd name="T10" fmla="*/ 2147483647 w 1225"/>
                  <a:gd name="T11" fmla="*/ 2147483647 h 698"/>
                  <a:gd name="T12" fmla="*/ 2147483647 w 1225"/>
                  <a:gd name="T13" fmla="*/ 2147483647 h 698"/>
                  <a:gd name="T14" fmla="*/ 2147483647 w 1225"/>
                  <a:gd name="T15" fmla="*/ 2147483647 h 698"/>
                  <a:gd name="T16" fmla="*/ 2147483647 w 1225"/>
                  <a:gd name="T17" fmla="*/ 2147483647 h 698"/>
                  <a:gd name="T18" fmla="*/ 2147483647 w 1225"/>
                  <a:gd name="T19" fmla="*/ 2147483647 h 698"/>
                  <a:gd name="T20" fmla="*/ 2147483647 w 1225"/>
                  <a:gd name="T21" fmla="*/ 2147483647 h 698"/>
                  <a:gd name="T22" fmla="*/ 2147483647 w 1225"/>
                  <a:gd name="T23" fmla="*/ 2147483647 h 698"/>
                  <a:gd name="T24" fmla="*/ 2147483647 w 1225"/>
                  <a:gd name="T25" fmla="*/ 2147483647 h 698"/>
                  <a:gd name="T26" fmla="*/ 2147483647 w 1225"/>
                  <a:gd name="T27" fmla="*/ 2147483647 h 698"/>
                  <a:gd name="T28" fmla="*/ 2147483647 w 1225"/>
                  <a:gd name="T29" fmla="*/ 2147483647 h 698"/>
                  <a:gd name="T30" fmla="*/ 2147483647 w 1225"/>
                  <a:gd name="T31" fmla="*/ 2147483647 h 698"/>
                  <a:gd name="T32" fmla="*/ 2147483647 w 1225"/>
                  <a:gd name="T33" fmla="*/ 2147483647 h 698"/>
                  <a:gd name="T34" fmla="*/ 2147483647 w 1225"/>
                  <a:gd name="T35" fmla="*/ 2147483647 h 698"/>
                  <a:gd name="T36" fmla="*/ 2147483647 w 1225"/>
                  <a:gd name="T37" fmla="*/ 2147483647 h 698"/>
                  <a:gd name="T38" fmla="*/ 2147483647 w 1225"/>
                  <a:gd name="T39" fmla="*/ 2147483647 h 698"/>
                  <a:gd name="T40" fmla="*/ 2147483647 w 1225"/>
                  <a:gd name="T41" fmla="*/ 2147483647 h 698"/>
                  <a:gd name="T42" fmla="*/ 2147483647 w 1225"/>
                  <a:gd name="T43" fmla="*/ 2147483647 h 698"/>
                  <a:gd name="T44" fmla="*/ 2147483647 w 1225"/>
                  <a:gd name="T45" fmla="*/ 2147483647 h 698"/>
                  <a:gd name="T46" fmla="*/ 2147483647 w 1225"/>
                  <a:gd name="T47" fmla="*/ 2147483647 h 698"/>
                  <a:gd name="T48" fmla="*/ 2147483647 w 1225"/>
                  <a:gd name="T49" fmla="*/ 2147483647 h 698"/>
                  <a:gd name="T50" fmla="*/ 2147483647 w 1225"/>
                  <a:gd name="T51" fmla="*/ 2147483647 h 698"/>
                  <a:gd name="T52" fmla="*/ 2147483647 w 1225"/>
                  <a:gd name="T53" fmla="*/ 2147483647 h 698"/>
                  <a:gd name="T54" fmla="*/ 2147483647 w 1225"/>
                  <a:gd name="T55" fmla="*/ 2147483647 h 698"/>
                  <a:gd name="T56" fmla="*/ 2147483647 w 1225"/>
                  <a:gd name="T57" fmla="*/ 2147483647 h 698"/>
                  <a:gd name="T58" fmla="*/ 2147483647 w 1225"/>
                  <a:gd name="T59" fmla="*/ 2147483647 h 698"/>
                  <a:gd name="T60" fmla="*/ 2147483647 w 1225"/>
                  <a:gd name="T61" fmla="*/ 2147483647 h 698"/>
                  <a:gd name="T62" fmla="*/ 2147483647 w 1225"/>
                  <a:gd name="T63" fmla="*/ 2147483647 h 698"/>
                  <a:gd name="T64" fmla="*/ 2147483647 w 1225"/>
                  <a:gd name="T65" fmla="*/ 2147483647 h 69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225"/>
                  <a:gd name="T100" fmla="*/ 0 h 698"/>
                  <a:gd name="T101" fmla="*/ 1225 w 1225"/>
                  <a:gd name="T102" fmla="*/ 698 h 69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225" h="698">
                    <a:moveTo>
                      <a:pt x="13" y="570"/>
                    </a:moveTo>
                    <a:cubicBezTo>
                      <a:pt x="17" y="554"/>
                      <a:pt x="14" y="559"/>
                      <a:pt x="19" y="528"/>
                    </a:cubicBezTo>
                    <a:cubicBezTo>
                      <a:pt x="24" y="497"/>
                      <a:pt x="33" y="433"/>
                      <a:pt x="43" y="384"/>
                    </a:cubicBezTo>
                    <a:cubicBezTo>
                      <a:pt x="46" y="337"/>
                      <a:pt x="53" y="273"/>
                      <a:pt x="79" y="234"/>
                    </a:cubicBezTo>
                    <a:cubicBezTo>
                      <a:pt x="81" y="190"/>
                      <a:pt x="86" y="128"/>
                      <a:pt x="91" y="84"/>
                    </a:cubicBezTo>
                    <a:cubicBezTo>
                      <a:pt x="100" y="49"/>
                      <a:pt x="95" y="26"/>
                      <a:pt x="127" y="12"/>
                    </a:cubicBezTo>
                    <a:cubicBezTo>
                      <a:pt x="151" y="0"/>
                      <a:pt x="205" y="13"/>
                      <a:pt x="235" y="12"/>
                    </a:cubicBezTo>
                    <a:cubicBezTo>
                      <a:pt x="265" y="11"/>
                      <a:pt x="268" y="7"/>
                      <a:pt x="307" y="6"/>
                    </a:cubicBezTo>
                    <a:cubicBezTo>
                      <a:pt x="373" y="6"/>
                      <a:pt x="425" y="35"/>
                      <a:pt x="469" y="6"/>
                    </a:cubicBezTo>
                    <a:cubicBezTo>
                      <a:pt x="507" y="3"/>
                      <a:pt x="461" y="11"/>
                      <a:pt x="517" y="12"/>
                    </a:cubicBezTo>
                    <a:cubicBezTo>
                      <a:pt x="573" y="13"/>
                      <a:pt x="739" y="8"/>
                      <a:pt x="805" y="12"/>
                    </a:cubicBezTo>
                    <a:cubicBezTo>
                      <a:pt x="843" y="15"/>
                      <a:pt x="913" y="36"/>
                      <a:pt x="913" y="36"/>
                    </a:cubicBezTo>
                    <a:cubicBezTo>
                      <a:pt x="921" y="60"/>
                      <a:pt x="931" y="64"/>
                      <a:pt x="955" y="72"/>
                    </a:cubicBezTo>
                    <a:cubicBezTo>
                      <a:pt x="967" y="84"/>
                      <a:pt x="979" y="96"/>
                      <a:pt x="991" y="108"/>
                    </a:cubicBezTo>
                    <a:cubicBezTo>
                      <a:pt x="997" y="114"/>
                      <a:pt x="1009" y="126"/>
                      <a:pt x="1009" y="126"/>
                    </a:cubicBezTo>
                    <a:cubicBezTo>
                      <a:pt x="1017" y="150"/>
                      <a:pt x="1030" y="160"/>
                      <a:pt x="1051" y="174"/>
                    </a:cubicBezTo>
                    <a:cubicBezTo>
                      <a:pt x="1072" y="206"/>
                      <a:pt x="1096" y="232"/>
                      <a:pt x="1117" y="264"/>
                    </a:cubicBezTo>
                    <a:cubicBezTo>
                      <a:pt x="1124" y="275"/>
                      <a:pt x="1125" y="288"/>
                      <a:pt x="1129" y="300"/>
                    </a:cubicBezTo>
                    <a:cubicBezTo>
                      <a:pt x="1135" y="318"/>
                      <a:pt x="1151" y="336"/>
                      <a:pt x="1159" y="354"/>
                    </a:cubicBezTo>
                    <a:cubicBezTo>
                      <a:pt x="1174" y="388"/>
                      <a:pt x="1183" y="427"/>
                      <a:pt x="1195" y="462"/>
                    </a:cubicBezTo>
                    <a:cubicBezTo>
                      <a:pt x="1215" y="522"/>
                      <a:pt x="1210" y="587"/>
                      <a:pt x="1225" y="648"/>
                    </a:cubicBezTo>
                    <a:cubicBezTo>
                      <a:pt x="1223" y="664"/>
                      <a:pt x="1225" y="672"/>
                      <a:pt x="1225" y="690"/>
                    </a:cubicBezTo>
                    <a:cubicBezTo>
                      <a:pt x="1212" y="698"/>
                      <a:pt x="1193" y="684"/>
                      <a:pt x="1153" y="684"/>
                    </a:cubicBezTo>
                    <a:cubicBezTo>
                      <a:pt x="1113" y="684"/>
                      <a:pt x="1039" y="690"/>
                      <a:pt x="985" y="690"/>
                    </a:cubicBezTo>
                    <a:cubicBezTo>
                      <a:pt x="931" y="690"/>
                      <a:pt x="896" y="685"/>
                      <a:pt x="829" y="684"/>
                    </a:cubicBezTo>
                    <a:cubicBezTo>
                      <a:pt x="762" y="683"/>
                      <a:pt x="671" y="685"/>
                      <a:pt x="583" y="684"/>
                    </a:cubicBezTo>
                    <a:cubicBezTo>
                      <a:pt x="495" y="678"/>
                      <a:pt x="389" y="688"/>
                      <a:pt x="301" y="678"/>
                    </a:cubicBezTo>
                    <a:cubicBezTo>
                      <a:pt x="226" y="676"/>
                      <a:pt x="168" y="685"/>
                      <a:pt x="133" y="684"/>
                    </a:cubicBezTo>
                    <a:cubicBezTo>
                      <a:pt x="98" y="683"/>
                      <a:pt x="104" y="675"/>
                      <a:pt x="91" y="672"/>
                    </a:cubicBezTo>
                    <a:cubicBezTo>
                      <a:pt x="78" y="669"/>
                      <a:pt x="62" y="668"/>
                      <a:pt x="55" y="666"/>
                    </a:cubicBezTo>
                    <a:cubicBezTo>
                      <a:pt x="49" y="665"/>
                      <a:pt x="52" y="665"/>
                      <a:pt x="49" y="660"/>
                    </a:cubicBezTo>
                    <a:cubicBezTo>
                      <a:pt x="33" y="633"/>
                      <a:pt x="33" y="637"/>
                      <a:pt x="7" y="624"/>
                    </a:cubicBezTo>
                    <a:cubicBezTo>
                      <a:pt x="0" y="594"/>
                      <a:pt x="13" y="596"/>
                      <a:pt x="13" y="570"/>
                    </a:cubicBezTo>
                    <a:close/>
                  </a:path>
                </a:pathLst>
              </a:custGeom>
              <a:pattFill prst="wdUpDiag">
                <a:fgClr>
                  <a:srgbClr val="FF9966"/>
                </a:fgClr>
                <a:bgClr>
                  <a:schemeClr val="bg1"/>
                </a:bgClr>
              </a:patt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85" name="Arc 33"/>
              <p:cNvSpPr>
                <a:spLocks/>
              </p:cNvSpPr>
              <p:nvPr/>
            </p:nvSpPr>
            <p:spPr bwMode="auto">
              <a:xfrm rot="257549">
                <a:off x="1953641" y="3859211"/>
                <a:ext cx="536299" cy="1108075"/>
              </a:xfrm>
              <a:custGeom>
                <a:avLst/>
                <a:gdLst>
                  <a:gd name="T0" fmla="*/ 2147483647 w 21595"/>
                  <a:gd name="T1" fmla="*/ 0 h 20953"/>
                  <a:gd name="T2" fmla="*/ 2147483647 w 21595"/>
                  <a:gd name="T3" fmla="*/ 2147483647 h 20953"/>
                  <a:gd name="T4" fmla="*/ 0 w 21595"/>
                  <a:gd name="T5" fmla="*/ 2147483647 h 20953"/>
                  <a:gd name="T6" fmla="*/ 0 60000 65536"/>
                  <a:gd name="T7" fmla="*/ 0 60000 65536"/>
                  <a:gd name="T8" fmla="*/ 0 60000 65536"/>
                  <a:gd name="T9" fmla="*/ 0 w 21595"/>
                  <a:gd name="T10" fmla="*/ 0 h 20953"/>
                  <a:gd name="T11" fmla="*/ 21595 w 21595"/>
                  <a:gd name="T12" fmla="*/ 20953 h 2095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95" h="20953" fill="none" extrusionOk="0">
                    <a:moveTo>
                      <a:pt x="5246" y="-1"/>
                    </a:moveTo>
                    <a:cubicBezTo>
                      <a:pt x="14689" y="2364"/>
                      <a:pt x="21384" y="10752"/>
                      <a:pt x="21594" y="20485"/>
                    </a:cubicBezTo>
                  </a:path>
                  <a:path w="21595" h="20953" stroke="0" extrusionOk="0">
                    <a:moveTo>
                      <a:pt x="5246" y="-1"/>
                    </a:moveTo>
                    <a:cubicBezTo>
                      <a:pt x="14689" y="2364"/>
                      <a:pt x="21384" y="10752"/>
                      <a:pt x="21594" y="20485"/>
                    </a:cubicBezTo>
                    <a:lnTo>
                      <a:pt x="0" y="20953"/>
                    </a:lnTo>
                    <a:lnTo>
                      <a:pt x="5246" y="-1"/>
                    </a:lnTo>
                    <a:close/>
                  </a:path>
                </a:pathLst>
              </a:cu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86" name="Line 34"/>
              <p:cNvSpPr>
                <a:spLocks noChangeShapeType="1"/>
              </p:cNvSpPr>
              <p:nvPr/>
            </p:nvSpPr>
            <p:spPr bwMode="auto">
              <a:xfrm>
                <a:off x="1402436" y="4957762"/>
                <a:ext cx="1071401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87" name="Line 35"/>
              <p:cNvSpPr>
                <a:spLocks noChangeShapeType="1"/>
              </p:cNvSpPr>
              <p:nvPr/>
            </p:nvSpPr>
            <p:spPr bwMode="auto">
              <a:xfrm flipV="1">
                <a:off x="1333005" y="3036887"/>
                <a:ext cx="178368" cy="1757362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88" name="Line 37"/>
              <p:cNvSpPr>
                <a:spLocks noChangeShapeType="1"/>
              </p:cNvSpPr>
              <p:nvPr/>
            </p:nvSpPr>
            <p:spPr bwMode="auto">
              <a:xfrm>
                <a:off x="1435955" y="3844924"/>
                <a:ext cx="701455" cy="10796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89" name="Freeform 41"/>
              <p:cNvSpPr>
                <a:spLocks/>
              </p:cNvSpPr>
              <p:nvPr/>
            </p:nvSpPr>
            <p:spPr bwMode="auto">
              <a:xfrm rot="168530">
                <a:off x="1329683" y="4429407"/>
                <a:ext cx="861096" cy="756284"/>
              </a:xfrm>
              <a:custGeom>
                <a:avLst/>
                <a:gdLst>
                  <a:gd name="T0" fmla="*/ 0 w 967"/>
                  <a:gd name="T1" fmla="*/ 2147483647 h 473"/>
                  <a:gd name="T2" fmla="*/ 2147483647 w 967"/>
                  <a:gd name="T3" fmla="*/ 2147483647 h 473"/>
                  <a:gd name="T4" fmla="*/ 2147483647 w 967"/>
                  <a:gd name="T5" fmla="*/ 2147483647 h 473"/>
                  <a:gd name="T6" fmla="*/ 2147483647 w 967"/>
                  <a:gd name="T7" fmla="*/ 2147483647 h 473"/>
                  <a:gd name="T8" fmla="*/ 2147483647 w 967"/>
                  <a:gd name="T9" fmla="*/ 2147483647 h 473"/>
                  <a:gd name="T10" fmla="*/ 2147483647 w 967"/>
                  <a:gd name="T11" fmla="*/ 2147483647 h 473"/>
                  <a:gd name="T12" fmla="*/ 2147483647 w 967"/>
                  <a:gd name="T13" fmla="*/ 2147483647 h 473"/>
                  <a:gd name="T14" fmla="*/ 2147483647 w 967"/>
                  <a:gd name="T15" fmla="*/ 2147483647 h 473"/>
                  <a:gd name="T16" fmla="*/ 2147483647 w 967"/>
                  <a:gd name="T17" fmla="*/ 2147483647 h 473"/>
                  <a:gd name="T18" fmla="*/ 2147483647 w 967"/>
                  <a:gd name="T19" fmla="*/ 2147483647 h 473"/>
                  <a:gd name="T20" fmla="*/ 2147483647 w 967"/>
                  <a:gd name="T21" fmla="*/ 2147483647 h 473"/>
                  <a:gd name="T22" fmla="*/ 2147483647 w 967"/>
                  <a:gd name="T23" fmla="*/ 2147483647 h 473"/>
                  <a:gd name="T24" fmla="*/ 2147483647 w 967"/>
                  <a:gd name="T25" fmla="*/ 2147483647 h 473"/>
                  <a:gd name="T26" fmla="*/ 2147483647 w 967"/>
                  <a:gd name="T27" fmla="*/ 2147483647 h 473"/>
                  <a:gd name="T28" fmla="*/ 2147483647 w 967"/>
                  <a:gd name="T29" fmla="*/ 2147483647 h 473"/>
                  <a:gd name="T30" fmla="*/ 2147483647 w 967"/>
                  <a:gd name="T31" fmla="*/ 2147483647 h 473"/>
                  <a:gd name="T32" fmla="*/ 2147483647 w 967"/>
                  <a:gd name="T33" fmla="*/ 2147483647 h 473"/>
                  <a:gd name="T34" fmla="*/ 2147483647 w 967"/>
                  <a:gd name="T35" fmla="*/ 2147483647 h 473"/>
                  <a:gd name="T36" fmla="*/ 2147483647 w 967"/>
                  <a:gd name="T37" fmla="*/ 2147483647 h 473"/>
                  <a:gd name="T38" fmla="*/ 2147483647 w 967"/>
                  <a:gd name="T39" fmla="*/ 2147483647 h 473"/>
                  <a:gd name="T40" fmla="*/ 2147483647 w 967"/>
                  <a:gd name="T41" fmla="*/ 2147483647 h 473"/>
                  <a:gd name="T42" fmla="*/ 2147483647 w 967"/>
                  <a:gd name="T43" fmla="*/ 2147483647 h 473"/>
                  <a:gd name="T44" fmla="*/ 2147483647 w 967"/>
                  <a:gd name="T45" fmla="*/ 2147483647 h 473"/>
                  <a:gd name="T46" fmla="*/ 2147483647 w 967"/>
                  <a:gd name="T47" fmla="*/ 2147483647 h 473"/>
                  <a:gd name="T48" fmla="*/ 2147483647 w 967"/>
                  <a:gd name="T49" fmla="*/ 2147483647 h 473"/>
                  <a:gd name="T50" fmla="*/ 2147483647 w 967"/>
                  <a:gd name="T51" fmla="*/ 2147483647 h 473"/>
                  <a:gd name="T52" fmla="*/ 2147483647 w 967"/>
                  <a:gd name="T53" fmla="*/ 2147483647 h 473"/>
                  <a:gd name="T54" fmla="*/ 2147483647 w 967"/>
                  <a:gd name="T55" fmla="*/ 2147483647 h 473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967"/>
                  <a:gd name="T85" fmla="*/ 0 h 473"/>
                  <a:gd name="T86" fmla="*/ 967 w 967"/>
                  <a:gd name="T87" fmla="*/ 473 h 473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967" h="473">
                    <a:moveTo>
                      <a:pt x="0" y="312"/>
                    </a:moveTo>
                    <a:cubicBezTo>
                      <a:pt x="9" y="284"/>
                      <a:pt x="13" y="206"/>
                      <a:pt x="16" y="184"/>
                    </a:cubicBezTo>
                    <a:cubicBezTo>
                      <a:pt x="18" y="171"/>
                      <a:pt x="20" y="132"/>
                      <a:pt x="20" y="132"/>
                    </a:cubicBezTo>
                    <a:cubicBezTo>
                      <a:pt x="22" y="110"/>
                      <a:pt x="17" y="94"/>
                      <a:pt x="20" y="72"/>
                    </a:cubicBezTo>
                    <a:cubicBezTo>
                      <a:pt x="23" y="44"/>
                      <a:pt x="28" y="20"/>
                      <a:pt x="24" y="4"/>
                    </a:cubicBezTo>
                    <a:cubicBezTo>
                      <a:pt x="68" y="0"/>
                      <a:pt x="162" y="7"/>
                      <a:pt x="216" y="12"/>
                    </a:cubicBezTo>
                    <a:cubicBezTo>
                      <a:pt x="270" y="17"/>
                      <a:pt x="305" y="26"/>
                      <a:pt x="346" y="34"/>
                    </a:cubicBezTo>
                    <a:cubicBezTo>
                      <a:pt x="385" y="44"/>
                      <a:pt x="428" y="48"/>
                      <a:pt x="464" y="60"/>
                    </a:cubicBezTo>
                    <a:cubicBezTo>
                      <a:pt x="495" y="69"/>
                      <a:pt x="518" y="81"/>
                      <a:pt x="536" y="88"/>
                    </a:cubicBezTo>
                    <a:cubicBezTo>
                      <a:pt x="554" y="95"/>
                      <a:pt x="557" y="92"/>
                      <a:pt x="576" y="100"/>
                    </a:cubicBezTo>
                    <a:cubicBezTo>
                      <a:pt x="602" y="106"/>
                      <a:pt x="624" y="125"/>
                      <a:pt x="648" y="136"/>
                    </a:cubicBezTo>
                    <a:cubicBezTo>
                      <a:pt x="660" y="141"/>
                      <a:pt x="688" y="148"/>
                      <a:pt x="688" y="148"/>
                    </a:cubicBezTo>
                    <a:cubicBezTo>
                      <a:pt x="710" y="170"/>
                      <a:pt x="716" y="172"/>
                      <a:pt x="740" y="192"/>
                    </a:cubicBezTo>
                    <a:cubicBezTo>
                      <a:pt x="768" y="213"/>
                      <a:pt x="774" y="236"/>
                      <a:pt x="808" y="244"/>
                    </a:cubicBezTo>
                    <a:cubicBezTo>
                      <a:pt x="830" y="258"/>
                      <a:pt x="835" y="276"/>
                      <a:pt x="850" y="298"/>
                    </a:cubicBezTo>
                    <a:cubicBezTo>
                      <a:pt x="858" y="310"/>
                      <a:pt x="866" y="319"/>
                      <a:pt x="880" y="324"/>
                    </a:cubicBezTo>
                    <a:cubicBezTo>
                      <a:pt x="912" y="352"/>
                      <a:pt x="893" y="360"/>
                      <a:pt x="916" y="376"/>
                    </a:cubicBezTo>
                    <a:cubicBezTo>
                      <a:pt x="936" y="416"/>
                      <a:pt x="956" y="420"/>
                      <a:pt x="964" y="460"/>
                    </a:cubicBezTo>
                    <a:cubicBezTo>
                      <a:pt x="967" y="468"/>
                      <a:pt x="914" y="462"/>
                      <a:pt x="908" y="460"/>
                    </a:cubicBezTo>
                    <a:cubicBezTo>
                      <a:pt x="845" y="473"/>
                      <a:pt x="776" y="455"/>
                      <a:pt x="712" y="464"/>
                    </a:cubicBezTo>
                    <a:cubicBezTo>
                      <a:pt x="551" y="459"/>
                      <a:pt x="393" y="456"/>
                      <a:pt x="232" y="464"/>
                    </a:cubicBezTo>
                    <a:cubicBezTo>
                      <a:pt x="218" y="462"/>
                      <a:pt x="198" y="463"/>
                      <a:pt x="184" y="460"/>
                    </a:cubicBezTo>
                    <a:cubicBezTo>
                      <a:pt x="168" y="457"/>
                      <a:pt x="136" y="454"/>
                      <a:pt x="136" y="454"/>
                    </a:cubicBezTo>
                    <a:cubicBezTo>
                      <a:pt x="127" y="448"/>
                      <a:pt x="125" y="457"/>
                      <a:pt x="120" y="448"/>
                    </a:cubicBezTo>
                    <a:cubicBezTo>
                      <a:pt x="115" y="438"/>
                      <a:pt x="109" y="408"/>
                      <a:pt x="104" y="396"/>
                    </a:cubicBezTo>
                    <a:cubicBezTo>
                      <a:pt x="56" y="344"/>
                      <a:pt x="120" y="428"/>
                      <a:pt x="88" y="376"/>
                    </a:cubicBezTo>
                    <a:cubicBezTo>
                      <a:pt x="67" y="355"/>
                      <a:pt x="41" y="333"/>
                      <a:pt x="16" y="316"/>
                    </a:cubicBezTo>
                    <a:cubicBezTo>
                      <a:pt x="6" y="285"/>
                      <a:pt x="10" y="304"/>
                      <a:pt x="10" y="256"/>
                    </a:cubicBezTo>
                  </a:path>
                </a:pathLst>
              </a:custGeom>
              <a:gradFill rotWithShape="0">
                <a:gsLst>
                  <a:gs pos="0">
                    <a:srgbClr val="FF99CC"/>
                  </a:gs>
                  <a:gs pos="100000">
                    <a:srgbClr val="36202B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90" name="Line 45"/>
              <p:cNvSpPr>
                <a:spLocks noChangeShapeType="1"/>
              </p:cNvSpPr>
              <p:nvPr/>
            </p:nvSpPr>
            <p:spPr bwMode="auto">
              <a:xfrm flipV="1">
                <a:off x="1330611" y="4403724"/>
                <a:ext cx="27534" cy="504825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91" name="Line 356"/>
              <p:cNvSpPr>
                <a:spLocks noChangeShapeType="1"/>
              </p:cNvSpPr>
              <p:nvPr/>
            </p:nvSpPr>
            <p:spPr bwMode="auto">
              <a:xfrm>
                <a:off x="1705302" y="2503487"/>
                <a:ext cx="3883377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592" name="Line 355"/>
              <p:cNvSpPr>
                <a:spLocks noChangeShapeType="1"/>
              </p:cNvSpPr>
              <p:nvPr/>
            </p:nvSpPr>
            <p:spPr bwMode="auto">
              <a:xfrm flipV="1">
                <a:off x="1617914" y="2452687"/>
                <a:ext cx="105344" cy="611187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6" name="Text Box 378"/>
              <p:cNvSpPr txBox="1">
                <a:spLocks noChangeArrowheads="1"/>
              </p:cNvSpPr>
              <p:nvPr/>
            </p:nvSpPr>
            <p:spPr bwMode="auto">
              <a:xfrm>
                <a:off x="2166032" y="2733610"/>
                <a:ext cx="1312983" cy="24765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000" b="1" dirty="0" smtClean="0"/>
                  <a:t>ЗУР ЗРС </a:t>
                </a:r>
                <a:r>
                  <a:rPr lang="ru-RU" sz="1000" b="1" dirty="0" smtClean="0">
                    <a:solidFill>
                      <a:srgbClr val="C00000"/>
                    </a:solidFill>
                  </a:rPr>
                  <a:t>С-300В4</a:t>
                </a:r>
                <a:endParaRPr lang="ru-RU" sz="1000" dirty="0" smtClean="0">
                  <a:solidFill>
                    <a:srgbClr val="C00000"/>
                  </a:solidFill>
                </a:endParaRPr>
              </a:p>
            </p:txBody>
          </p:sp>
          <p:grpSp>
            <p:nvGrpSpPr>
              <p:cNvPr id="13594" name="Group 133"/>
              <p:cNvGrpSpPr>
                <a:grpSpLocks/>
              </p:cNvGrpSpPr>
              <p:nvPr/>
            </p:nvGrpSpPr>
            <p:grpSpPr bwMode="auto">
              <a:xfrm rot="-1943005">
                <a:off x="2182641" y="3876026"/>
                <a:ext cx="294143" cy="114844"/>
                <a:chOff x="1077" y="2730"/>
                <a:chExt cx="2000" cy="598"/>
              </a:xfrm>
            </p:grpSpPr>
            <p:sp>
              <p:nvSpPr>
                <p:cNvPr id="13645" name="Freeform 134"/>
                <p:cNvSpPr>
                  <a:spLocks/>
                </p:cNvSpPr>
                <p:nvPr/>
              </p:nvSpPr>
              <p:spPr bwMode="auto">
                <a:xfrm>
                  <a:off x="1077" y="2946"/>
                  <a:ext cx="488" cy="195"/>
                </a:xfrm>
                <a:custGeom>
                  <a:avLst/>
                  <a:gdLst>
                    <a:gd name="T0" fmla="*/ 486 w 488"/>
                    <a:gd name="T1" fmla="*/ 16 h 195"/>
                    <a:gd name="T2" fmla="*/ 0 w 488"/>
                    <a:gd name="T3" fmla="*/ 96 h 195"/>
                    <a:gd name="T4" fmla="*/ 488 w 488"/>
                    <a:gd name="T5" fmla="*/ 170 h 195"/>
                    <a:gd name="T6" fmla="*/ 0 60000 65536"/>
                    <a:gd name="T7" fmla="*/ 0 60000 65536"/>
                    <a:gd name="T8" fmla="*/ 0 60000 65536"/>
                    <a:gd name="T9" fmla="*/ 0 w 488"/>
                    <a:gd name="T10" fmla="*/ 0 h 195"/>
                    <a:gd name="T11" fmla="*/ 488 w 488"/>
                    <a:gd name="T12" fmla="*/ 195 h 195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88" h="195">
                      <a:moveTo>
                        <a:pt x="486" y="16"/>
                      </a:moveTo>
                      <a:cubicBezTo>
                        <a:pt x="405" y="20"/>
                        <a:pt x="93" y="0"/>
                        <a:pt x="0" y="96"/>
                      </a:cubicBezTo>
                      <a:cubicBezTo>
                        <a:pt x="84" y="195"/>
                        <a:pt x="434" y="164"/>
                        <a:pt x="488" y="170"/>
                      </a:cubicBezTo>
                    </a:path>
                  </a:pathLst>
                </a:cu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646" name="Freeform 135"/>
                <p:cNvSpPr>
                  <a:spLocks/>
                </p:cNvSpPr>
                <p:nvPr/>
              </p:nvSpPr>
              <p:spPr bwMode="auto">
                <a:xfrm>
                  <a:off x="1491" y="2958"/>
                  <a:ext cx="1586" cy="156"/>
                </a:xfrm>
                <a:custGeom>
                  <a:avLst/>
                  <a:gdLst>
                    <a:gd name="T0" fmla="*/ 0 w 1294"/>
                    <a:gd name="T1" fmla="*/ 190 h 146"/>
                    <a:gd name="T2" fmla="*/ 0 w 1294"/>
                    <a:gd name="T3" fmla="*/ 4 h 146"/>
                    <a:gd name="T4" fmla="*/ 2921 w 1294"/>
                    <a:gd name="T5" fmla="*/ 0 h 146"/>
                    <a:gd name="T6" fmla="*/ 2921 w 1294"/>
                    <a:gd name="T7" fmla="*/ 188 h 146"/>
                    <a:gd name="T8" fmla="*/ 0 w 1294"/>
                    <a:gd name="T9" fmla="*/ 190 h 14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94"/>
                    <a:gd name="T16" fmla="*/ 0 h 146"/>
                    <a:gd name="T17" fmla="*/ 1294 w 1294"/>
                    <a:gd name="T18" fmla="*/ 146 h 14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94" h="146">
                      <a:moveTo>
                        <a:pt x="0" y="146"/>
                      </a:moveTo>
                      <a:lnTo>
                        <a:pt x="0" y="4"/>
                      </a:lnTo>
                      <a:lnTo>
                        <a:pt x="1294" y="0"/>
                      </a:lnTo>
                      <a:lnTo>
                        <a:pt x="1294" y="144"/>
                      </a:lnTo>
                      <a:lnTo>
                        <a:pt x="0" y="14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647" name="Line 136"/>
                <p:cNvSpPr>
                  <a:spLocks noChangeShapeType="1"/>
                </p:cNvSpPr>
                <p:nvPr/>
              </p:nvSpPr>
              <p:spPr bwMode="auto">
                <a:xfrm flipH="1">
                  <a:off x="2225" y="2949"/>
                  <a:ext cx="0" cy="14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648" name="Line 137"/>
                <p:cNvSpPr>
                  <a:spLocks noChangeShapeType="1"/>
                </p:cNvSpPr>
                <p:nvPr/>
              </p:nvSpPr>
              <p:spPr bwMode="auto">
                <a:xfrm flipH="1">
                  <a:off x="2109" y="2966"/>
                  <a:ext cx="0" cy="14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649" name="Line 138"/>
                <p:cNvSpPr>
                  <a:spLocks noChangeShapeType="1"/>
                </p:cNvSpPr>
                <p:nvPr/>
              </p:nvSpPr>
              <p:spPr bwMode="auto">
                <a:xfrm flipH="1">
                  <a:off x="1755" y="2962"/>
                  <a:ext cx="0" cy="14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650" name="Freeform 139"/>
                <p:cNvSpPr>
                  <a:spLocks/>
                </p:cNvSpPr>
                <p:nvPr/>
              </p:nvSpPr>
              <p:spPr bwMode="auto">
                <a:xfrm>
                  <a:off x="2838" y="2838"/>
                  <a:ext cx="216" cy="150"/>
                </a:xfrm>
                <a:custGeom>
                  <a:avLst/>
                  <a:gdLst>
                    <a:gd name="T0" fmla="*/ 0 w 168"/>
                    <a:gd name="T1" fmla="*/ 246 h 126"/>
                    <a:gd name="T2" fmla="*/ 305 w 168"/>
                    <a:gd name="T3" fmla="*/ 0 h 126"/>
                    <a:gd name="T4" fmla="*/ 459 w 168"/>
                    <a:gd name="T5" fmla="*/ 0 h 126"/>
                    <a:gd name="T6" fmla="*/ 459 w 168"/>
                    <a:gd name="T7" fmla="*/ 254 h 126"/>
                    <a:gd name="T8" fmla="*/ 0 w 168"/>
                    <a:gd name="T9" fmla="*/ 246 h 1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8"/>
                    <a:gd name="T16" fmla="*/ 0 h 126"/>
                    <a:gd name="T17" fmla="*/ 168 w 168"/>
                    <a:gd name="T18" fmla="*/ 126 h 1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8" h="126">
                      <a:moveTo>
                        <a:pt x="0" y="123"/>
                      </a:moveTo>
                      <a:lnTo>
                        <a:pt x="111" y="0"/>
                      </a:lnTo>
                      <a:lnTo>
                        <a:pt x="168" y="0"/>
                      </a:lnTo>
                      <a:lnTo>
                        <a:pt x="168" y="126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651" name="Freeform 140"/>
                <p:cNvSpPr>
                  <a:spLocks/>
                </p:cNvSpPr>
                <p:nvPr/>
              </p:nvSpPr>
              <p:spPr bwMode="auto">
                <a:xfrm>
                  <a:off x="2040" y="2730"/>
                  <a:ext cx="223" cy="253"/>
                </a:xfrm>
                <a:custGeom>
                  <a:avLst/>
                  <a:gdLst>
                    <a:gd name="T0" fmla="*/ 0 w 232"/>
                    <a:gd name="T1" fmla="*/ 765 h 175"/>
                    <a:gd name="T2" fmla="*/ 161 w 232"/>
                    <a:gd name="T3" fmla="*/ 0 h 175"/>
                    <a:gd name="T4" fmla="*/ 197 w 232"/>
                    <a:gd name="T5" fmla="*/ 0 h 175"/>
                    <a:gd name="T6" fmla="*/ 198 w 232"/>
                    <a:gd name="T7" fmla="*/ 752 h 175"/>
                    <a:gd name="T8" fmla="*/ 0 w 232"/>
                    <a:gd name="T9" fmla="*/ 765 h 17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2"/>
                    <a:gd name="T16" fmla="*/ 0 h 175"/>
                    <a:gd name="T17" fmla="*/ 232 w 232"/>
                    <a:gd name="T18" fmla="*/ 175 h 17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2" h="175">
                      <a:moveTo>
                        <a:pt x="0" y="175"/>
                      </a:moveTo>
                      <a:lnTo>
                        <a:pt x="189" y="0"/>
                      </a:lnTo>
                      <a:lnTo>
                        <a:pt x="231" y="0"/>
                      </a:lnTo>
                      <a:lnTo>
                        <a:pt x="232" y="172"/>
                      </a:lnTo>
                      <a:lnTo>
                        <a:pt x="0" y="17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652" name="Freeform 141"/>
                <p:cNvSpPr>
                  <a:spLocks/>
                </p:cNvSpPr>
                <p:nvPr/>
              </p:nvSpPr>
              <p:spPr bwMode="auto">
                <a:xfrm>
                  <a:off x="2287" y="3054"/>
                  <a:ext cx="205" cy="62"/>
                </a:xfrm>
                <a:custGeom>
                  <a:avLst/>
                  <a:gdLst>
                    <a:gd name="T0" fmla="*/ 0 w 205"/>
                    <a:gd name="T1" fmla="*/ 62 h 62"/>
                    <a:gd name="T2" fmla="*/ 0 w 205"/>
                    <a:gd name="T3" fmla="*/ 1 h 62"/>
                    <a:gd name="T4" fmla="*/ 205 w 205"/>
                    <a:gd name="T5" fmla="*/ 0 h 62"/>
                    <a:gd name="T6" fmla="*/ 204 w 205"/>
                    <a:gd name="T7" fmla="*/ 62 h 6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05"/>
                    <a:gd name="T13" fmla="*/ 0 h 62"/>
                    <a:gd name="T14" fmla="*/ 205 w 205"/>
                    <a:gd name="T15" fmla="*/ 62 h 6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05" h="62">
                      <a:moveTo>
                        <a:pt x="0" y="62"/>
                      </a:moveTo>
                      <a:lnTo>
                        <a:pt x="0" y="1"/>
                      </a:lnTo>
                      <a:lnTo>
                        <a:pt x="205" y="0"/>
                      </a:lnTo>
                      <a:lnTo>
                        <a:pt x="204" y="62"/>
                      </a:lnTo>
                    </a:path>
                  </a:pathLst>
                </a:cu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653" name="Freeform 142"/>
                <p:cNvSpPr>
                  <a:spLocks/>
                </p:cNvSpPr>
                <p:nvPr/>
              </p:nvSpPr>
              <p:spPr bwMode="auto">
                <a:xfrm>
                  <a:off x="1591" y="3012"/>
                  <a:ext cx="427" cy="25"/>
                </a:xfrm>
                <a:custGeom>
                  <a:avLst/>
                  <a:gdLst>
                    <a:gd name="T0" fmla="*/ 426 w 427"/>
                    <a:gd name="T1" fmla="*/ 0 h 25"/>
                    <a:gd name="T2" fmla="*/ 74 w 427"/>
                    <a:gd name="T3" fmla="*/ 2 h 25"/>
                    <a:gd name="T4" fmla="*/ 0 w 427"/>
                    <a:gd name="T5" fmla="*/ 14 h 25"/>
                    <a:gd name="T6" fmla="*/ 72 w 427"/>
                    <a:gd name="T7" fmla="*/ 25 h 25"/>
                    <a:gd name="T8" fmla="*/ 427 w 427"/>
                    <a:gd name="T9" fmla="*/ 23 h 25"/>
                    <a:gd name="T10" fmla="*/ 426 w 427"/>
                    <a:gd name="T11" fmla="*/ 0 h 2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27"/>
                    <a:gd name="T19" fmla="*/ 0 h 25"/>
                    <a:gd name="T20" fmla="*/ 427 w 427"/>
                    <a:gd name="T21" fmla="*/ 25 h 2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27" h="25">
                      <a:moveTo>
                        <a:pt x="426" y="0"/>
                      </a:moveTo>
                      <a:lnTo>
                        <a:pt x="74" y="2"/>
                      </a:lnTo>
                      <a:cubicBezTo>
                        <a:pt x="3" y="4"/>
                        <a:pt x="0" y="10"/>
                        <a:pt x="0" y="14"/>
                      </a:cubicBezTo>
                      <a:cubicBezTo>
                        <a:pt x="0" y="17"/>
                        <a:pt x="1" y="24"/>
                        <a:pt x="72" y="25"/>
                      </a:cubicBezTo>
                      <a:lnTo>
                        <a:pt x="427" y="23"/>
                      </a:lnTo>
                      <a:lnTo>
                        <a:pt x="42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654" name="Freeform 143"/>
                <p:cNvSpPr>
                  <a:spLocks/>
                </p:cNvSpPr>
                <p:nvPr/>
              </p:nvSpPr>
              <p:spPr bwMode="auto">
                <a:xfrm flipV="1">
                  <a:off x="2040" y="3075"/>
                  <a:ext cx="223" cy="253"/>
                </a:xfrm>
                <a:custGeom>
                  <a:avLst/>
                  <a:gdLst>
                    <a:gd name="T0" fmla="*/ 0 w 232"/>
                    <a:gd name="T1" fmla="*/ 765 h 175"/>
                    <a:gd name="T2" fmla="*/ 161 w 232"/>
                    <a:gd name="T3" fmla="*/ 0 h 175"/>
                    <a:gd name="T4" fmla="*/ 197 w 232"/>
                    <a:gd name="T5" fmla="*/ 0 h 175"/>
                    <a:gd name="T6" fmla="*/ 198 w 232"/>
                    <a:gd name="T7" fmla="*/ 752 h 175"/>
                    <a:gd name="T8" fmla="*/ 0 w 232"/>
                    <a:gd name="T9" fmla="*/ 765 h 17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2"/>
                    <a:gd name="T16" fmla="*/ 0 h 175"/>
                    <a:gd name="T17" fmla="*/ 232 w 232"/>
                    <a:gd name="T18" fmla="*/ 175 h 17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2" h="175">
                      <a:moveTo>
                        <a:pt x="0" y="175"/>
                      </a:moveTo>
                      <a:lnTo>
                        <a:pt x="189" y="0"/>
                      </a:lnTo>
                      <a:lnTo>
                        <a:pt x="231" y="0"/>
                      </a:lnTo>
                      <a:lnTo>
                        <a:pt x="232" y="172"/>
                      </a:lnTo>
                      <a:lnTo>
                        <a:pt x="0" y="17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655" name="Freeform 144"/>
                <p:cNvSpPr>
                  <a:spLocks/>
                </p:cNvSpPr>
                <p:nvPr/>
              </p:nvSpPr>
              <p:spPr bwMode="auto">
                <a:xfrm flipV="1">
                  <a:off x="2841" y="3078"/>
                  <a:ext cx="216" cy="150"/>
                </a:xfrm>
                <a:custGeom>
                  <a:avLst/>
                  <a:gdLst>
                    <a:gd name="T0" fmla="*/ 0 w 168"/>
                    <a:gd name="T1" fmla="*/ 246 h 126"/>
                    <a:gd name="T2" fmla="*/ 305 w 168"/>
                    <a:gd name="T3" fmla="*/ 0 h 126"/>
                    <a:gd name="T4" fmla="*/ 459 w 168"/>
                    <a:gd name="T5" fmla="*/ 0 h 126"/>
                    <a:gd name="T6" fmla="*/ 459 w 168"/>
                    <a:gd name="T7" fmla="*/ 254 h 126"/>
                    <a:gd name="T8" fmla="*/ 0 w 168"/>
                    <a:gd name="T9" fmla="*/ 246 h 1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8"/>
                    <a:gd name="T16" fmla="*/ 0 h 126"/>
                    <a:gd name="T17" fmla="*/ 168 w 168"/>
                    <a:gd name="T18" fmla="*/ 126 h 1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8" h="126">
                      <a:moveTo>
                        <a:pt x="0" y="123"/>
                      </a:moveTo>
                      <a:lnTo>
                        <a:pt x="111" y="0"/>
                      </a:lnTo>
                      <a:lnTo>
                        <a:pt x="168" y="0"/>
                      </a:lnTo>
                      <a:lnTo>
                        <a:pt x="168" y="126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656" name="Line 145"/>
                <p:cNvSpPr>
                  <a:spLocks noChangeShapeType="1"/>
                </p:cNvSpPr>
                <p:nvPr/>
              </p:nvSpPr>
              <p:spPr bwMode="auto">
                <a:xfrm flipH="1">
                  <a:off x="1248" y="2974"/>
                  <a:ext cx="0" cy="13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657" name="Line 146"/>
                <p:cNvSpPr>
                  <a:spLocks noChangeShapeType="1"/>
                </p:cNvSpPr>
                <p:nvPr/>
              </p:nvSpPr>
              <p:spPr bwMode="auto">
                <a:xfrm>
                  <a:off x="1234" y="2981"/>
                  <a:ext cx="1" cy="1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658" name="Rectangle 147"/>
                <p:cNvSpPr>
                  <a:spLocks noChangeArrowheads="1"/>
                </p:cNvSpPr>
                <p:nvPr/>
              </p:nvSpPr>
              <p:spPr bwMode="auto">
                <a:xfrm>
                  <a:off x="1432" y="2966"/>
                  <a:ext cx="47" cy="151"/>
                </a:xfrm>
                <a:prstGeom prst="rect">
                  <a:avLst/>
                </a:pr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3659" name="Line 148"/>
                <p:cNvSpPr>
                  <a:spLocks noChangeShapeType="1"/>
                </p:cNvSpPr>
                <p:nvPr/>
              </p:nvSpPr>
              <p:spPr bwMode="auto">
                <a:xfrm flipH="1">
                  <a:off x="1417" y="2965"/>
                  <a:ext cx="0" cy="14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660" name="Rectangle 149"/>
                <p:cNvSpPr>
                  <a:spLocks noChangeArrowheads="1"/>
                </p:cNvSpPr>
                <p:nvPr/>
              </p:nvSpPr>
              <p:spPr bwMode="auto">
                <a:xfrm>
                  <a:off x="2373" y="2962"/>
                  <a:ext cx="47" cy="151"/>
                </a:xfrm>
                <a:prstGeom prst="rect">
                  <a:avLst/>
                </a:pr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3661" name="Line 150"/>
                <p:cNvSpPr>
                  <a:spLocks noChangeShapeType="1"/>
                </p:cNvSpPr>
                <p:nvPr/>
              </p:nvSpPr>
              <p:spPr bwMode="auto">
                <a:xfrm flipH="1">
                  <a:off x="2725" y="2964"/>
                  <a:ext cx="0" cy="14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662" name="Line 151"/>
                <p:cNvSpPr>
                  <a:spLocks noChangeShapeType="1"/>
                </p:cNvSpPr>
                <p:nvPr/>
              </p:nvSpPr>
              <p:spPr bwMode="auto">
                <a:xfrm flipH="1">
                  <a:off x="2588" y="2965"/>
                  <a:ext cx="0" cy="14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pic>
            <p:nvPicPr>
              <p:cNvPr id="13595" name="Picture 777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6000" contrast="6000"/>
              </a:blip>
              <a:srcRect/>
              <a:stretch>
                <a:fillRect/>
              </a:stretch>
            </p:blipFill>
            <p:spPr bwMode="auto">
              <a:xfrm>
                <a:off x="3351021" y="4264018"/>
                <a:ext cx="258872" cy="152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596" name="Picture 790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6000" contrast="6000"/>
              </a:blip>
              <a:srcRect/>
              <a:stretch>
                <a:fillRect/>
              </a:stretch>
            </p:blipFill>
            <p:spPr bwMode="auto">
              <a:xfrm>
                <a:off x="3465273" y="4544653"/>
                <a:ext cx="395041" cy="231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597" name="Text Box 46"/>
              <p:cNvSpPr txBox="1">
                <a:spLocks noChangeArrowheads="1"/>
              </p:cNvSpPr>
              <p:nvPr/>
            </p:nvSpPr>
            <p:spPr bwMode="auto">
              <a:xfrm>
                <a:off x="2134790" y="2392463"/>
                <a:ext cx="1324402" cy="26161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1100" dirty="0">
                    <a:latin typeface="Calibri" pitchFamily="34" charset="0"/>
                  </a:rPr>
                  <a:t>Зоны поражения</a:t>
                </a:r>
              </a:p>
            </p:txBody>
          </p:sp>
          <p:sp>
            <p:nvSpPr>
              <p:cNvPr id="13598" name="Line 18"/>
              <p:cNvSpPr>
                <a:spLocks noChangeShapeType="1"/>
              </p:cNvSpPr>
              <p:nvPr/>
            </p:nvSpPr>
            <p:spPr bwMode="auto">
              <a:xfrm>
                <a:off x="7228679" y="2280443"/>
                <a:ext cx="796" cy="292020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99" name="Line 366"/>
              <p:cNvSpPr>
                <a:spLocks noChangeShapeType="1"/>
              </p:cNvSpPr>
              <p:nvPr/>
            </p:nvSpPr>
            <p:spPr bwMode="auto">
              <a:xfrm>
                <a:off x="5868144" y="2286000"/>
                <a:ext cx="0" cy="28860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600" name="Freeform 369"/>
              <p:cNvSpPr>
                <a:spLocks/>
              </p:cNvSpPr>
              <p:nvPr/>
            </p:nvSpPr>
            <p:spPr bwMode="auto">
              <a:xfrm>
                <a:off x="5599878" y="2456954"/>
                <a:ext cx="856581" cy="2703444"/>
              </a:xfrm>
              <a:custGeom>
                <a:avLst/>
                <a:gdLst>
                  <a:gd name="T0" fmla="*/ 2147483647 w 941"/>
                  <a:gd name="T1" fmla="*/ 2147483647 h 1662"/>
                  <a:gd name="T2" fmla="*/ 2147483647 w 941"/>
                  <a:gd name="T3" fmla="*/ 2147483647 h 1662"/>
                  <a:gd name="T4" fmla="*/ 2147483647 w 941"/>
                  <a:gd name="T5" fmla="*/ 2147483647 h 1662"/>
                  <a:gd name="T6" fmla="*/ 2147483647 w 941"/>
                  <a:gd name="T7" fmla="*/ 2147483647 h 1662"/>
                  <a:gd name="T8" fmla="*/ 2147483647 w 941"/>
                  <a:gd name="T9" fmla="*/ 2147483647 h 1662"/>
                  <a:gd name="T10" fmla="*/ 2147483647 w 941"/>
                  <a:gd name="T11" fmla="*/ 2147483647 h 1662"/>
                  <a:gd name="T12" fmla="*/ 2147483647 w 941"/>
                  <a:gd name="T13" fmla="*/ 2147483647 h 1662"/>
                  <a:gd name="T14" fmla="*/ 2147483647 w 941"/>
                  <a:gd name="T15" fmla="*/ 2147483647 h 1662"/>
                  <a:gd name="T16" fmla="*/ 2147483647 w 941"/>
                  <a:gd name="T17" fmla="*/ 2147483647 h 1662"/>
                  <a:gd name="T18" fmla="*/ 2147483647 w 941"/>
                  <a:gd name="T19" fmla="*/ 2147483647 h 1662"/>
                  <a:gd name="T20" fmla="*/ 2147483647 w 941"/>
                  <a:gd name="T21" fmla="*/ 2147483647 h 1662"/>
                  <a:gd name="T22" fmla="*/ 2147483647 w 941"/>
                  <a:gd name="T23" fmla="*/ 2147483647 h 1662"/>
                  <a:gd name="T24" fmla="*/ 2147483647 w 941"/>
                  <a:gd name="T25" fmla="*/ 2147483647 h 1662"/>
                  <a:gd name="T26" fmla="*/ 2147483647 w 941"/>
                  <a:gd name="T27" fmla="*/ 2147483647 h 1662"/>
                  <a:gd name="T28" fmla="*/ 2147483647 w 941"/>
                  <a:gd name="T29" fmla="*/ 2147483647 h 1662"/>
                  <a:gd name="T30" fmla="*/ 2147483647 w 941"/>
                  <a:gd name="T31" fmla="*/ 2147483647 h 1662"/>
                  <a:gd name="T32" fmla="*/ 2147483647 w 941"/>
                  <a:gd name="T33" fmla="*/ 2147483647 h 1662"/>
                  <a:gd name="T34" fmla="*/ 2147483647 w 941"/>
                  <a:gd name="T35" fmla="*/ 2147483647 h 1662"/>
                  <a:gd name="T36" fmla="*/ 2147483647 w 941"/>
                  <a:gd name="T37" fmla="*/ 2147483647 h 1662"/>
                  <a:gd name="T38" fmla="*/ 2147483647 w 941"/>
                  <a:gd name="T39" fmla="*/ 2147483647 h 1662"/>
                  <a:gd name="T40" fmla="*/ 2147483647 w 941"/>
                  <a:gd name="T41" fmla="*/ 2147483647 h 1662"/>
                  <a:gd name="T42" fmla="*/ 2147483647 w 941"/>
                  <a:gd name="T43" fmla="*/ 2147483647 h 1662"/>
                  <a:gd name="T44" fmla="*/ 2147483647 w 941"/>
                  <a:gd name="T45" fmla="*/ 2147483647 h 1662"/>
                  <a:gd name="T46" fmla="*/ 2147483647 w 941"/>
                  <a:gd name="T47" fmla="*/ 2147483647 h 1662"/>
                  <a:gd name="T48" fmla="*/ 2147483647 w 941"/>
                  <a:gd name="T49" fmla="*/ 2147483647 h 1662"/>
                  <a:gd name="T50" fmla="*/ 2147483647 w 941"/>
                  <a:gd name="T51" fmla="*/ 2147483647 h 1662"/>
                  <a:gd name="T52" fmla="*/ 2147483647 w 941"/>
                  <a:gd name="T53" fmla="*/ 2147483647 h 1662"/>
                  <a:gd name="T54" fmla="*/ 2147483647 w 941"/>
                  <a:gd name="T55" fmla="*/ 2147483647 h 1662"/>
                  <a:gd name="T56" fmla="*/ 2147483647 w 941"/>
                  <a:gd name="T57" fmla="*/ 2147483647 h 1662"/>
                  <a:gd name="T58" fmla="*/ 2147483647 w 941"/>
                  <a:gd name="T59" fmla="*/ 2147483647 h 1662"/>
                  <a:gd name="T60" fmla="*/ 2147483647 w 941"/>
                  <a:gd name="T61" fmla="*/ 2147483647 h 1662"/>
                  <a:gd name="T62" fmla="*/ 2147483647 w 941"/>
                  <a:gd name="T63" fmla="*/ 2147483647 h 1662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941"/>
                  <a:gd name="T97" fmla="*/ 0 h 1662"/>
                  <a:gd name="T98" fmla="*/ 941 w 941"/>
                  <a:gd name="T99" fmla="*/ 1662 h 1662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941" h="1662">
                    <a:moveTo>
                      <a:pt x="44" y="14"/>
                    </a:moveTo>
                    <a:cubicBezTo>
                      <a:pt x="98" y="0"/>
                      <a:pt x="275" y="19"/>
                      <a:pt x="375" y="24"/>
                    </a:cubicBezTo>
                    <a:cubicBezTo>
                      <a:pt x="477" y="28"/>
                      <a:pt x="593" y="17"/>
                      <a:pt x="649" y="36"/>
                    </a:cubicBezTo>
                    <a:cubicBezTo>
                      <a:pt x="706" y="17"/>
                      <a:pt x="702" y="95"/>
                      <a:pt x="709" y="139"/>
                    </a:cubicBezTo>
                    <a:cubicBezTo>
                      <a:pt x="713" y="166"/>
                      <a:pt x="724" y="192"/>
                      <a:pt x="734" y="217"/>
                    </a:cubicBezTo>
                    <a:cubicBezTo>
                      <a:pt x="738" y="228"/>
                      <a:pt x="728" y="244"/>
                      <a:pt x="732" y="255"/>
                    </a:cubicBezTo>
                    <a:cubicBezTo>
                      <a:pt x="738" y="271"/>
                      <a:pt x="743" y="287"/>
                      <a:pt x="748" y="303"/>
                    </a:cubicBezTo>
                    <a:cubicBezTo>
                      <a:pt x="751" y="311"/>
                      <a:pt x="756" y="328"/>
                      <a:pt x="756" y="328"/>
                    </a:cubicBezTo>
                    <a:cubicBezTo>
                      <a:pt x="759" y="357"/>
                      <a:pt x="762" y="387"/>
                      <a:pt x="764" y="416"/>
                    </a:cubicBezTo>
                    <a:cubicBezTo>
                      <a:pt x="768" y="483"/>
                      <a:pt x="783" y="560"/>
                      <a:pt x="788" y="627"/>
                    </a:cubicBezTo>
                    <a:cubicBezTo>
                      <a:pt x="790" y="655"/>
                      <a:pt x="796" y="697"/>
                      <a:pt x="796" y="697"/>
                    </a:cubicBezTo>
                    <a:cubicBezTo>
                      <a:pt x="807" y="844"/>
                      <a:pt x="826" y="952"/>
                      <a:pt x="837" y="1109"/>
                    </a:cubicBezTo>
                    <a:cubicBezTo>
                      <a:pt x="839" y="1140"/>
                      <a:pt x="853" y="1204"/>
                      <a:pt x="853" y="1204"/>
                    </a:cubicBezTo>
                    <a:cubicBezTo>
                      <a:pt x="864" y="1265"/>
                      <a:pt x="851" y="1407"/>
                      <a:pt x="843" y="1483"/>
                    </a:cubicBezTo>
                    <a:cubicBezTo>
                      <a:pt x="842" y="1546"/>
                      <a:pt x="846" y="1556"/>
                      <a:pt x="848" y="1582"/>
                    </a:cubicBezTo>
                    <a:cubicBezTo>
                      <a:pt x="850" y="1608"/>
                      <a:pt x="863" y="1625"/>
                      <a:pt x="856" y="1638"/>
                    </a:cubicBezTo>
                    <a:cubicBezTo>
                      <a:pt x="849" y="1651"/>
                      <a:pt x="941" y="1659"/>
                      <a:pt x="804" y="1662"/>
                    </a:cubicBezTo>
                    <a:cubicBezTo>
                      <a:pt x="548" y="1657"/>
                      <a:pt x="291" y="1657"/>
                      <a:pt x="35" y="1654"/>
                    </a:cubicBezTo>
                    <a:cubicBezTo>
                      <a:pt x="24" y="1651"/>
                      <a:pt x="6" y="1657"/>
                      <a:pt x="3" y="1646"/>
                    </a:cubicBezTo>
                    <a:cubicBezTo>
                      <a:pt x="0" y="1635"/>
                      <a:pt x="10" y="1631"/>
                      <a:pt x="17" y="1622"/>
                    </a:cubicBezTo>
                    <a:cubicBezTo>
                      <a:pt x="23" y="1615"/>
                      <a:pt x="38" y="1606"/>
                      <a:pt x="44" y="1598"/>
                    </a:cubicBezTo>
                    <a:cubicBezTo>
                      <a:pt x="5" y="1541"/>
                      <a:pt x="58" y="1490"/>
                      <a:pt x="76" y="1437"/>
                    </a:cubicBezTo>
                    <a:cubicBezTo>
                      <a:pt x="82" y="1370"/>
                      <a:pt x="87" y="1284"/>
                      <a:pt x="108" y="1220"/>
                    </a:cubicBezTo>
                    <a:cubicBezTo>
                      <a:pt x="95" y="1102"/>
                      <a:pt x="83" y="1135"/>
                      <a:pt x="76" y="987"/>
                    </a:cubicBezTo>
                    <a:cubicBezTo>
                      <a:pt x="73" y="922"/>
                      <a:pt x="74" y="858"/>
                      <a:pt x="68" y="794"/>
                    </a:cubicBezTo>
                    <a:cubicBezTo>
                      <a:pt x="65" y="769"/>
                      <a:pt x="44" y="721"/>
                      <a:pt x="44" y="721"/>
                    </a:cubicBezTo>
                    <a:cubicBezTo>
                      <a:pt x="52" y="667"/>
                      <a:pt x="49" y="653"/>
                      <a:pt x="92" y="625"/>
                    </a:cubicBezTo>
                    <a:cubicBezTo>
                      <a:pt x="107" y="581"/>
                      <a:pt x="104" y="615"/>
                      <a:pt x="76" y="593"/>
                    </a:cubicBezTo>
                    <a:cubicBezTo>
                      <a:pt x="68" y="587"/>
                      <a:pt x="101" y="569"/>
                      <a:pt x="96" y="561"/>
                    </a:cubicBezTo>
                    <a:cubicBezTo>
                      <a:pt x="96" y="512"/>
                      <a:pt x="79" y="495"/>
                      <a:pt x="92" y="456"/>
                    </a:cubicBezTo>
                    <a:cubicBezTo>
                      <a:pt x="83" y="204"/>
                      <a:pt x="106" y="275"/>
                      <a:pt x="35" y="135"/>
                    </a:cubicBezTo>
                    <a:cubicBezTo>
                      <a:pt x="38" y="94"/>
                      <a:pt x="44" y="14"/>
                      <a:pt x="44" y="14"/>
                    </a:cubicBez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601" name="Line 366"/>
              <p:cNvSpPr>
                <a:spLocks noChangeShapeType="1"/>
              </p:cNvSpPr>
              <p:nvPr/>
            </p:nvSpPr>
            <p:spPr bwMode="auto">
              <a:xfrm>
                <a:off x="6360131" y="2284427"/>
                <a:ext cx="0" cy="28860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602" name="Line 366"/>
              <p:cNvSpPr>
                <a:spLocks noChangeShapeType="1"/>
              </p:cNvSpPr>
              <p:nvPr/>
            </p:nvSpPr>
            <p:spPr bwMode="auto">
              <a:xfrm>
                <a:off x="6944386" y="2287574"/>
                <a:ext cx="0" cy="28860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13603" name="Picture 777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6000" contrast="6000"/>
              </a:blip>
              <a:srcRect/>
              <a:stretch>
                <a:fillRect/>
              </a:stretch>
            </p:blipFill>
            <p:spPr bwMode="auto">
              <a:xfrm>
                <a:off x="3385083" y="4416848"/>
                <a:ext cx="296371" cy="174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604" name="Text Box 502"/>
              <p:cNvSpPr txBox="1">
                <a:spLocks noChangeArrowheads="1"/>
              </p:cNvSpPr>
              <p:nvPr/>
            </p:nvSpPr>
            <p:spPr bwMode="auto">
              <a:xfrm>
                <a:off x="1328502" y="2359548"/>
                <a:ext cx="689612" cy="23083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900" b="1" i="1" dirty="0">
                    <a:latin typeface="Calibri" pitchFamily="34" charset="0"/>
                  </a:rPr>
                  <a:t>Н</a:t>
                </a:r>
                <a:r>
                  <a:rPr lang="ru-RU" sz="900" i="1" dirty="0">
                    <a:latin typeface="Calibri" pitchFamily="34" charset="0"/>
                  </a:rPr>
                  <a:t> пор, км</a:t>
                </a:r>
              </a:p>
            </p:txBody>
          </p:sp>
          <p:sp>
            <p:nvSpPr>
              <p:cNvPr id="13605" name="Oval 56"/>
              <p:cNvSpPr>
                <a:spLocks noChangeArrowheads="1"/>
              </p:cNvSpPr>
              <p:nvPr/>
            </p:nvSpPr>
            <p:spPr bwMode="auto">
              <a:xfrm>
                <a:off x="2413010" y="4923709"/>
                <a:ext cx="63490" cy="57866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3606" name="Line 52"/>
              <p:cNvSpPr>
                <a:spLocks noChangeShapeType="1"/>
              </p:cNvSpPr>
              <p:nvPr/>
            </p:nvSpPr>
            <p:spPr bwMode="auto">
              <a:xfrm>
                <a:off x="2446365" y="5035687"/>
                <a:ext cx="0" cy="17145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prstDash val="lg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607" name="Line 362"/>
              <p:cNvSpPr>
                <a:spLocks noChangeShapeType="1"/>
              </p:cNvSpPr>
              <p:nvPr/>
            </p:nvSpPr>
            <p:spPr bwMode="auto">
              <a:xfrm flipV="1">
                <a:off x="5653378" y="2496708"/>
                <a:ext cx="556592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608" name="Arc 357"/>
              <p:cNvSpPr>
                <a:spLocks/>
              </p:cNvSpPr>
              <p:nvPr/>
            </p:nvSpPr>
            <p:spPr bwMode="auto">
              <a:xfrm rot="157413">
                <a:off x="5939250" y="2500442"/>
                <a:ext cx="463664" cy="2660421"/>
              </a:xfrm>
              <a:custGeom>
                <a:avLst/>
                <a:gdLst>
                  <a:gd name="T0" fmla="*/ 2147483647 w 21600"/>
                  <a:gd name="T1" fmla="*/ 0 h 19569"/>
                  <a:gd name="T2" fmla="*/ 2147483647 w 21600"/>
                  <a:gd name="T3" fmla="*/ 2147483647 h 19569"/>
                  <a:gd name="T4" fmla="*/ 0 w 21600"/>
                  <a:gd name="T5" fmla="*/ 2147483647 h 19569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19569"/>
                  <a:gd name="T11" fmla="*/ 21600 w 21600"/>
                  <a:gd name="T12" fmla="*/ 19569 h 1956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19569" fill="none" extrusionOk="0">
                    <a:moveTo>
                      <a:pt x="9144" y="-1"/>
                    </a:moveTo>
                    <a:cubicBezTo>
                      <a:pt x="16743" y="3551"/>
                      <a:pt x="21600" y="11180"/>
                      <a:pt x="21600" y="19569"/>
                    </a:cubicBezTo>
                  </a:path>
                  <a:path w="21600" h="19569" stroke="0" extrusionOk="0">
                    <a:moveTo>
                      <a:pt x="9144" y="-1"/>
                    </a:moveTo>
                    <a:cubicBezTo>
                      <a:pt x="16743" y="3551"/>
                      <a:pt x="21600" y="11180"/>
                      <a:pt x="21600" y="19569"/>
                    </a:cubicBezTo>
                    <a:lnTo>
                      <a:pt x="0" y="19569"/>
                    </a:lnTo>
                    <a:lnTo>
                      <a:pt x="9144" y="-1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92" name="Text Box 47"/>
              <p:cNvSpPr txBox="1">
                <a:spLocks noChangeArrowheads="1"/>
              </p:cNvSpPr>
              <p:nvPr/>
            </p:nvSpPr>
            <p:spPr bwMode="auto">
              <a:xfrm>
                <a:off x="1800873" y="3338457"/>
                <a:ext cx="957351" cy="24447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wrap="none">
                <a:spAutoFit/>
              </a:bodyPr>
              <a:lstStyle/>
              <a:p>
                <a:r>
                  <a:rPr lang="ru-RU" sz="1000" b="1" dirty="0">
                    <a:latin typeface="Calibri" pitchFamily="34" charset="0"/>
                  </a:rPr>
                  <a:t>ЗРС </a:t>
                </a:r>
                <a:r>
                  <a:rPr lang="ru-RU" sz="1000" b="1" dirty="0">
                    <a:solidFill>
                      <a:srgbClr val="F03090"/>
                    </a:solidFill>
                  </a:rPr>
                  <a:t>«</a:t>
                </a:r>
                <a:r>
                  <a:rPr lang="ru-RU" sz="1000" b="1" dirty="0">
                    <a:solidFill>
                      <a:srgbClr val="F03090"/>
                    </a:solidFill>
                    <a:latin typeface="Calibri" pitchFamily="34" charset="0"/>
                  </a:rPr>
                  <a:t>Бук-М2</a:t>
                </a:r>
                <a:r>
                  <a:rPr lang="ru-RU" sz="1000" b="1" dirty="0">
                    <a:solidFill>
                      <a:srgbClr val="F03090"/>
                    </a:solidFill>
                  </a:rPr>
                  <a:t>»</a:t>
                </a:r>
                <a:endParaRPr lang="ru-RU" sz="1000" dirty="0">
                  <a:solidFill>
                    <a:srgbClr val="F03090"/>
                  </a:solidFill>
                </a:endParaRPr>
              </a:p>
            </p:txBody>
          </p:sp>
          <p:cxnSp>
            <p:nvCxnSpPr>
              <p:cNvPr id="193" name="Прямая соединительная линия 192"/>
              <p:cNvCxnSpPr/>
              <p:nvPr/>
            </p:nvCxnSpPr>
            <p:spPr>
              <a:xfrm flipV="1">
                <a:off x="3721926" y="5160939"/>
                <a:ext cx="2598977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611" name="Oval 56"/>
              <p:cNvSpPr>
                <a:spLocks noChangeArrowheads="1"/>
              </p:cNvSpPr>
              <p:nvPr/>
            </p:nvSpPr>
            <p:spPr bwMode="auto">
              <a:xfrm>
                <a:off x="6305445" y="5135438"/>
                <a:ext cx="63490" cy="57866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95" name="TextBox 28"/>
              <p:cNvSpPr txBox="1"/>
              <p:nvPr/>
            </p:nvSpPr>
            <p:spPr>
              <a:xfrm>
                <a:off x="1102308" y="1488988"/>
                <a:ext cx="2949848" cy="76995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>
                <a:spAutoFit/>
              </a:bodyPr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1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1100" b="1" dirty="0">
                    <a:latin typeface="Arial" pitchFamily="34" charset="0"/>
                    <a:cs typeface="Arial" pitchFamily="34" charset="0"/>
                  </a:rPr>
                  <a:t>Зоны </a:t>
                </a:r>
                <a:r>
                  <a:rPr lang="ru-RU" sz="1100" b="1" dirty="0" smtClean="0">
                    <a:latin typeface="Arial" pitchFamily="34" charset="0"/>
                    <a:cs typeface="Arial" pitchFamily="34" charset="0"/>
                  </a:rPr>
                  <a:t>поражения и характеристики 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100" b="1" dirty="0" smtClean="0">
                    <a:latin typeface="Arial" pitchFamily="34" charset="0"/>
                    <a:cs typeface="Arial" pitchFamily="34" charset="0"/>
                  </a:rPr>
                  <a:t>полигамной группировки ПВО,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100" b="1" dirty="0" smtClean="0">
                    <a:latin typeface="Arial" pitchFamily="34" charset="0"/>
                    <a:cs typeface="Arial" pitchFamily="34" charset="0"/>
                  </a:rPr>
                  <a:t> имеющей в своем составе 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100" b="1" dirty="0" smtClean="0">
                    <a:latin typeface="Arial" pitchFamily="34" charset="0"/>
                    <a:cs typeface="Arial" pitchFamily="34" charset="0"/>
                  </a:rPr>
                  <a:t>средства функционального поражения</a:t>
                </a:r>
                <a:endParaRPr lang="ru-RU" sz="1100" b="1" dirty="0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13613" name="Picture 1008" descr="Tu-334_1"/>
              <p:cNvPicPr>
                <a:picLocks noChangeAspect="1" noChangeArrowheads="1"/>
              </p:cNvPicPr>
              <p:nvPr/>
            </p:nvPicPr>
            <p:blipFill>
              <a:blip r:embed="rId6">
                <a:lum bright="-6000" contrast="30000"/>
              </a:blip>
              <a:srcRect t="19221" b="11633"/>
              <a:stretch>
                <a:fillRect/>
              </a:stretch>
            </p:blipFill>
            <p:spPr bwMode="auto">
              <a:xfrm>
                <a:off x="6271362" y="4220859"/>
                <a:ext cx="755650" cy="3600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614" name="TextBox 31"/>
              <p:cNvSpPr txBox="1">
                <a:spLocks noChangeArrowheads="1"/>
              </p:cNvSpPr>
              <p:nvPr/>
            </p:nvSpPr>
            <p:spPr bwMode="auto">
              <a:xfrm>
                <a:off x="6137303" y="4572058"/>
                <a:ext cx="1027845" cy="46166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800" i="1" dirty="0">
                    <a:cs typeface="Arial" charset="0"/>
                  </a:rPr>
                  <a:t>Барражирующие </a:t>
                </a:r>
              </a:p>
              <a:p>
                <a:pPr algn="ctr"/>
                <a:r>
                  <a:rPr lang="ru-RU" sz="800" i="1" dirty="0">
                    <a:cs typeface="Arial" charset="0"/>
                  </a:rPr>
                  <a:t>постановщики</a:t>
                </a:r>
              </a:p>
              <a:p>
                <a:pPr algn="ctr"/>
                <a:r>
                  <a:rPr lang="ru-RU" sz="800" i="1" dirty="0">
                    <a:cs typeface="Arial" charset="0"/>
                  </a:rPr>
                  <a:t>активных помех</a:t>
                </a:r>
              </a:p>
            </p:txBody>
          </p:sp>
          <p:sp>
            <p:nvSpPr>
              <p:cNvPr id="13615" name="TextBox 37"/>
              <p:cNvSpPr txBox="1">
                <a:spLocks noChangeArrowheads="1"/>
              </p:cNvSpPr>
              <p:nvPr/>
            </p:nvSpPr>
            <p:spPr bwMode="auto">
              <a:xfrm>
                <a:off x="3180982" y="4782429"/>
                <a:ext cx="1361270" cy="21544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i="1" dirty="0">
                    <a:cs typeface="Arial" charset="0"/>
                  </a:rPr>
                  <a:t>Аэродинамические цели</a:t>
                </a:r>
              </a:p>
            </p:txBody>
          </p:sp>
          <p:sp>
            <p:nvSpPr>
              <p:cNvPr id="13616" name="Text Box 377"/>
              <p:cNvSpPr txBox="1">
                <a:spLocks noChangeArrowheads="1"/>
              </p:cNvSpPr>
              <p:nvPr/>
            </p:nvSpPr>
            <p:spPr bwMode="auto">
              <a:xfrm>
                <a:off x="4922831" y="2310977"/>
                <a:ext cx="17780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ru-RU" sz="2000">
                  <a:latin typeface="Calibri" pitchFamily="34" charset="0"/>
                </a:endParaRPr>
              </a:p>
            </p:txBody>
          </p:sp>
          <p:sp>
            <p:nvSpPr>
              <p:cNvPr id="13617" name="Freeform 717"/>
              <p:cNvSpPr>
                <a:spLocks/>
              </p:cNvSpPr>
              <p:nvPr/>
            </p:nvSpPr>
            <p:spPr bwMode="auto">
              <a:xfrm>
                <a:off x="5918193" y="2144290"/>
                <a:ext cx="1184275" cy="708025"/>
              </a:xfrm>
              <a:custGeom>
                <a:avLst/>
                <a:gdLst>
                  <a:gd name="T0" fmla="*/ 2147483647 w 773"/>
                  <a:gd name="T1" fmla="*/ 2147483647 h 446"/>
                  <a:gd name="T2" fmla="*/ 2147483647 w 773"/>
                  <a:gd name="T3" fmla="*/ 2147483647 h 446"/>
                  <a:gd name="T4" fmla="*/ 2147483647 w 773"/>
                  <a:gd name="T5" fmla="*/ 2147483647 h 446"/>
                  <a:gd name="T6" fmla="*/ 2147483647 w 773"/>
                  <a:gd name="T7" fmla="*/ 2147483647 h 446"/>
                  <a:gd name="T8" fmla="*/ 2147483647 w 773"/>
                  <a:gd name="T9" fmla="*/ 2147483647 h 446"/>
                  <a:gd name="T10" fmla="*/ 2147483647 w 773"/>
                  <a:gd name="T11" fmla="*/ 2147483647 h 446"/>
                  <a:gd name="T12" fmla="*/ 2147483647 w 773"/>
                  <a:gd name="T13" fmla="*/ 2147483647 h 446"/>
                  <a:gd name="T14" fmla="*/ 2147483647 w 773"/>
                  <a:gd name="T15" fmla="*/ 2147483647 h 446"/>
                  <a:gd name="T16" fmla="*/ 2147483647 w 773"/>
                  <a:gd name="T17" fmla="*/ 2147483647 h 446"/>
                  <a:gd name="T18" fmla="*/ 2147483647 w 773"/>
                  <a:gd name="T19" fmla="*/ 2147483647 h 446"/>
                  <a:gd name="T20" fmla="*/ 2147483647 w 773"/>
                  <a:gd name="T21" fmla="*/ 2147483647 h 446"/>
                  <a:gd name="T22" fmla="*/ 2147483647 w 773"/>
                  <a:gd name="T23" fmla="*/ 2147483647 h 446"/>
                  <a:gd name="T24" fmla="*/ 2147483647 w 773"/>
                  <a:gd name="T25" fmla="*/ 2147483647 h 446"/>
                  <a:gd name="T26" fmla="*/ 2147483647 w 773"/>
                  <a:gd name="T27" fmla="*/ 2147483647 h 446"/>
                  <a:gd name="T28" fmla="*/ 2147483647 w 773"/>
                  <a:gd name="T29" fmla="*/ 2147483647 h 446"/>
                  <a:gd name="T30" fmla="*/ 2147483647 w 773"/>
                  <a:gd name="T31" fmla="*/ 2147483647 h 446"/>
                  <a:gd name="T32" fmla="*/ 2147483647 w 773"/>
                  <a:gd name="T33" fmla="*/ 2147483647 h 446"/>
                  <a:gd name="T34" fmla="*/ 2147483647 w 773"/>
                  <a:gd name="T35" fmla="*/ 2147483647 h 446"/>
                  <a:gd name="T36" fmla="*/ 2147483647 w 773"/>
                  <a:gd name="T37" fmla="*/ 2147483647 h 44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73"/>
                  <a:gd name="T58" fmla="*/ 0 h 446"/>
                  <a:gd name="T59" fmla="*/ 773 w 773"/>
                  <a:gd name="T60" fmla="*/ 446 h 44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73" h="446">
                    <a:moveTo>
                      <a:pt x="16" y="24"/>
                    </a:moveTo>
                    <a:cubicBezTo>
                      <a:pt x="30" y="0"/>
                      <a:pt x="49" y="23"/>
                      <a:pt x="100" y="24"/>
                    </a:cubicBezTo>
                    <a:cubicBezTo>
                      <a:pt x="151" y="25"/>
                      <a:pt x="219" y="30"/>
                      <a:pt x="322" y="30"/>
                    </a:cubicBezTo>
                    <a:cubicBezTo>
                      <a:pt x="440" y="1"/>
                      <a:pt x="597" y="20"/>
                      <a:pt x="718" y="24"/>
                    </a:cubicBezTo>
                    <a:cubicBezTo>
                      <a:pt x="722" y="85"/>
                      <a:pt x="724" y="131"/>
                      <a:pt x="742" y="186"/>
                    </a:cubicBezTo>
                    <a:cubicBezTo>
                      <a:pt x="747" y="244"/>
                      <a:pt x="771" y="334"/>
                      <a:pt x="772" y="372"/>
                    </a:cubicBezTo>
                    <a:cubicBezTo>
                      <a:pt x="773" y="410"/>
                      <a:pt x="764" y="410"/>
                      <a:pt x="748" y="414"/>
                    </a:cubicBezTo>
                    <a:cubicBezTo>
                      <a:pt x="734" y="418"/>
                      <a:pt x="705" y="400"/>
                      <a:pt x="676" y="396"/>
                    </a:cubicBezTo>
                    <a:cubicBezTo>
                      <a:pt x="647" y="392"/>
                      <a:pt x="608" y="388"/>
                      <a:pt x="574" y="390"/>
                    </a:cubicBezTo>
                    <a:cubicBezTo>
                      <a:pt x="512" y="369"/>
                      <a:pt x="508" y="405"/>
                      <a:pt x="472" y="408"/>
                    </a:cubicBezTo>
                    <a:cubicBezTo>
                      <a:pt x="416" y="413"/>
                      <a:pt x="366" y="418"/>
                      <a:pt x="310" y="420"/>
                    </a:cubicBezTo>
                    <a:cubicBezTo>
                      <a:pt x="271" y="422"/>
                      <a:pt x="263" y="430"/>
                      <a:pt x="238" y="432"/>
                    </a:cubicBezTo>
                    <a:cubicBezTo>
                      <a:pt x="210" y="436"/>
                      <a:pt x="159" y="445"/>
                      <a:pt x="142" y="444"/>
                    </a:cubicBezTo>
                    <a:cubicBezTo>
                      <a:pt x="125" y="443"/>
                      <a:pt x="152" y="430"/>
                      <a:pt x="136" y="426"/>
                    </a:cubicBezTo>
                    <a:cubicBezTo>
                      <a:pt x="120" y="422"/>
                      <a:pt x="62" y="446"/>
                      <a:pt x="46" y="420"/>
                    </a:cubicBezTo>
                    <a:cubicBezTo>
                      <a:pt x="44" y="370"/>
                      <a:pt x="45" y="320"/>
                      <a:pt x="40" y="270"/>
                    </a:cubicBezTo>
                    <a:cubicBezTo>
                      <a:pt x="37" y="242"/>
                      <a:pt x="11" y="208"/>
                      <a:pt x="4" y="180"/>
                    </a:cubicBezTo>
                    <a:cubicBezTo>
                      <a:pt x="0" y="149"/>
                      <a:pt x="2" y="104"/>
                      <a:pt x="4" y="78"/>
                    </a:cubicBezTo>
                    <a:cubicBezTo>
                      <a:pt x="6" y="52"/>
                      <a:pt x="14" y="35"/>
                      <a:pt x="16" y="24"/>
                    </a:cubicBez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618" name="Line 751"/>
              <p:cNvSpPr>
                <a:spLocks noChangeShapeType="1"/>
              </p:cNvSpPr>
              <p:nvPr/>
            </p:nvSpPr>
            <p:spPr bwMode="auto">
              <a:xfrm>
                <a:off x="6353168" y="3206327"/>
                <a:ext cx="187325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619" name="Line 752"/>
              <p:cNvSpPr>
                <a:spLocks noChangeShapeType="1"/>
              </p:cNvSpPr>
              <p:nvPr/>
            </p:nvSpPr>
            <p:spPr bwMode="auto">
              <a:xfrm>
                <a:off x="6353168" y="2310977"/>
                <a:ext cx="187325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620" name="Text Box 753"/>
              <p:cNvSpPr txBox="1">
                <a:spLocks noChangeArrowheads="1"/>
              </p:cNvSpPr>
              <p:nvPr/>
            </p:nvSpPr>
            <p:spPr bwMode="auto">
              <a:xfrm>
                <a:off x="6248393" y="3065040"/>
                <a:ext cx="3810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1400" i="1">
                    <a:latin typeface="Calibri" pitchFamily="34" charset="0"/>
                  </a:rPr>
                  <a:t>10</a:t>
                </a:r>
                <a:endParaRPr lang="ru-RU" sz="2000">
                  <a:latin typeface="Calibri" pitchFamily="34" charset="0"/>
                </a:endParaRPr>
              </a:p>
            </p:txBody>
          </p:sp>
          <p:sp>
            <p:nvSpPr>
              <p:cNvPr id="13621" name="Text Box 754"/>
              <p:cNvSpPr txBox="1">
                <a:spLocks noChangeArrowheads="1"/>
              </p:cNvSpPr>
              <p:nvPr/>
            </p:nvSpPr>
            <p:spPr bwMode="auto">
              <a:xfrm>
                <a:off x="6234106" y="2163340"/>
                <a:ext cx="3810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ru-RU" sz="1400" i="1">
                    <a:latin typeface="Calibri" pitchFamily="34" charset="0"/>
                  </a:rPr>
                  <a:t>20</a:t>
                </a:r>
                <a:endParaRPr lang="ru-RU" sz="2000">
                  <a:latin typeface="Calibri" pitchFamily="34" charset="0"/>
                </a:endParaRPr>
              </a:p>
            </p:txBody>
          </p:sp>
          <p:sp>
            <p:nvSpPr>
              <p:cNvPr id="13622" name="Rectangle 755"/>
              <p:cNvSpPr>
                <a:spLocks noChangeArrowheads="1"/>
              </p:cNvSpPr>
              <p:nvPr/>
            </p:nvSpPr>
            <p:spPr bwMode="auto">
              <a:xfrm>
                <a:off x="4202106" y="1590674"/>
                <a:ext cx="3074195" cy="2209801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CC"/>
                  </a:gs>
                </a:gsLst>
                <a:path path="shape">
                  <a:fillToRect l="50000" t="50000" r="50000" b="50000"/>
                </a:path>
              </a:gra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1008063"/>
                <a:r>
                  <a:rPr lang="ru-RU" sz="2000">
                    <a:latin typeface="Calibri" pitchFamily="34" charset="0"/>
                  </a:rPr>
                  <a:t> </a:t>
                </a:r>
              </a:p>
            </p:txBody>
          </p:sp>
          <p:sp>
            <p:nvSpPr>
              <p:cNvPr id="13623" name="Line 756"/>
              <p:cNvSpPr>
                <a:spLocks noChangeShapeType="1"/>
              </p:cNvSpPr>
              <p:nvPr/>
            </p:nvSpPr>
            <p:spPr bwMode="auto">
              <a:xfrm flipV="1">
                <a:off x="4190994" y="1792658"/>
                <a:ext cx="3085308" cy="79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624" name="Text Box 758"/>
              <p:cNvSpPr txBox="1">
                <a:spLocks noChangeArrowheads="1"/>
              </p:cNvSpPr>
              <p:nvPr/>
            </p:nvSpPr>
            <p:spPr bwMode="auto">
              <a:xfrm>
                <a:off x="4337043" y="1583902"/>
                <a:ext cx="2940228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900" dirty="0">
                    <a:latin typeface="Calibri" pitchFamily="34" charset="0"/>
                  </a:rPr>
                  <a:t>     Основные параметры полигамного </a:t>
                </a:r>
                <a:r>
                  <a:rPr lang="ru-RU" sz="900" dirty="0" err="1">
                    <a:latin typeface="Calibri" pitchFamily="34" charset="0"/>
                  </a:rPr>
                  <a:t>зрдн</a:t>
                </a:r>
                <a:r>
                  <a:rPr lang="ru-RU" sz="900" dirty="0">
                    <a:latin typeface="Calibri" pitchFamily="34" charset="0"/>
                  </a:rPr>
                  <a:t>             </a:t>
                </a:r>
                <a:r>
                  <a:rPr lang="ru-RU" sz="900" dirty="0" err="1">
                    <a:latin typeface="Calibri" pitchFamily="34" charset="0"/>
                  </a:rPr>
                  <a:t>Велич</a:t>
                </a:r>
                <a:r>
                  <a:rPr lang="ru-RU" sz="900" dirty="0">
                    <a:latin typeface="Calibri" pitchFamily="34" charset="0"/>
                  </a:rPr>
                  <a:t>.</a:t>
                </a:r>
              </a:p>
            </p:txBody>
          </p:sp>
          <p:sp>
            <p:nvSpPr>
              <p:cNvPr id="13625" name="Line 367"/>
              <p:cNvSpPr>
                <a:spLocks noChangeShapeType="1"/>
              </p:cNvSpPr>
              <p:nvPr/>
            </p:nvSpPr>
            <p:spPr bwMode="auto">
              <a:xfrm flipH="1">
                <a:off x="4371974" y="1601364"/>
                <a:ext cx="3959" cy="220863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626" name="Line 367"/>
              <p:cNvSpPr>
                <a:spLocks noChangeShapeType="1"/>
              </p:cNvSpPr>
              <p:nvPr/>
            </p:nvSpPr>
            <p:spPr bwMode="auto">
              <a:xfrm flipH="1">
                <a:off x="6743699" y="1582315"/>
                <a:ext cx="3959" cy="22181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627" name="TextBox 29"/>
              <p:cNvSpPr txBox="1">
                <a:spLocks noChangeArrowheads="1"/>
              </p:cNvSpPr>
              <p:nvPr/>
            </p:nvSpPr>
            <p:spPr bwMode="auto">
              <a:xfrm>
                <a:off x="4148882" y="1743653"/>
                <a:ext cx="3180679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dirty="0">
                    <a:cs typeface="Arial" charset="0"/>
                  </a:rPr>
                  <a:t> 1    Максимальная дальность поражения крылатых</a:t>
                </a:r>
              </a:p>
              <a:p>
                <a:r>
                  <a:rPr lang="ru-RU" sz="800" dirty="0">
                    <a:cs typeface="Arial" charset="0"/>
                  </a:rPr>
                  <a:t>      ракет( Н пол = 10м) ЗРС </a:t>
                </a:r>
                <a:r>
                  <a:rPr lang="ru-RU" sz="800" dirty="0">
                    <a:solidFill>
                      <a:srgbClr val="FF0000"/>
                    </a:solidFill>
                    <a:cs typeface="Arial" charset="0"/>
                  </a:rPr>
                  <a:t>«Бук-М2» </a:t>
                </a:r>
                <a:r>
                  <a:rPr lang="ru-RU" sz="800" dirty="0">
                    <a:cs typeface="Arial" charset="0"/>
                  </a:rPr>
                  <a:t>км:</a:t>
                </a:r>
              </a:p>
              <a:p>
                <a:r>
                  <a:rPr lang="ru-RU" sz="800" dirty="0">
                    <a:cs typeface="Arial" charset="0"/>
                  </a:rPr>
                  <a:t>                                                - РПН – ПЗУ                           </a:t>
                </a:r>
                <a:r>
                  <a:rPr lang="ru-RU" sz="800" dirty="0">
                    <a:solidFill>
                      <a:srgbClr val="FF0000"/>
                    </a:solidFill>
                    <a:cs typeface="Arial" charset="0"/>
                  </a:rPr>
                  <a:t>35</a:t>
                </a:r>
              </a:p>
              <a:p>
                <a:r>
                  <a:rPr lang="ru-RU" sz="800" dirty="0">
                    <a:cs typeface="Arial" charset="0"/>
                  </a:rPr>
                  <a:t>                                                - СОУ                                    до 20</a:t>
                </a:r>
              </a:p>
            </p:txBody>
          </p:sp>
          <p:sp>
            <p:nvSpPr>
              <p:cNvPr id="13628" name="Line 763"/>
              <p:cNvSpPr>
                <a:spLocks noChangeShapeType="1"/>
              </p:cNvSpPr>
              <p:nvPr/>
            </p:nvSpPr>
            <p:spPr bwMode="auto">
              <a:xfrm>
                <a:off x="4202108" y="2301447"/>
                <a:ext cx="3055942" cy="36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629" name="Line 763"/>
              <p:cNvSpPr>
                <a:spLocks noChangeShapeType="1"/>
              </p:cNvSpPr>
              <p:nvPr/>
            </p:nvSpPr>
            <p:spPr bwMode="auto">
              <a:xfrm>
                <a:off x="4202108" y="2815797"/>
                <a:ext cx="3055942" cy="36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630" name="Line 763"/>
              <p:cNvSpPr>
                <a:spLocks noChangeShapeType="1"/>
              </p:cNvSpPr>
              <p:nvPr/>
            </p:nvSpPr>
            <p:spPr bwMode="auto">
              <a:xfrm>
                <a:off x="4198424" y="3148979"/>
                <a:ext cx="3055942" cy="36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4" name="TextBox 41"/>
              <p:cNvSpPr txBox="1"/>
              <p:nvPr/>
            </p:nvSpPr>
            <p:spPr>
              <a:xfrm>
                <a:off x="4150590" y="2282752"/>
                <a:ext cx="3173705" cy="584210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 fontAlgn="auto">
                  <a:spcBef>
                    <a:spcPts val="0"/>
                  </a:spcBef>
                  <a:spcAft>
                    <a:spcPts val="0"/>
                  </a:spcAft>
                  <a:buFontTx/>
                  <a:buAutoNum type="arabicPlain" startAt="2"/>
                  <a:defRPr/>
                </a:pPr>
                <a:r>
                  <a:rPr lang="ru-RU" sz="800" dirty="0" smtClean="0">
                    <a:latin typeface="Arial" pitchFamily="34" charset="0"/>
                    <a:cs typeface="Arial" pitchFamily="34" charset="0"/>
                  </a:rPr>
                  <a:t>Максимальная дальность поражения ПРР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800" dirty="0" smtClean="0">
                    <a:latin typeface="Arial" pitchFamily="34" charset="0"/>
                    <a:cs typeface="Arial" pitchFamily="34" charset="0"/>
                  </a:rPr>
                  <a:t>        типа  </a:t>
                </a:r>
                <a:r>
                  <a:rPr lang="ru-RU" sz="800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«</a:t>
                </a:r>
                <a:r>
                  <a:rPr lang="ru-RU" sz="800" dirty="0" err="1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Харм</a:t>
                </a:r>
                <a:r>
                  <a:rPr lang="ru-RU" sz="800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», </a:t>
                </a:r>
                <a:r>
                  <a:rPr lang="ru-RU" sz="800" dirty="0" smtClean="0">
                    <a:latin typeface="Arial" pitchFamily="34" charset="0"/>
                    <a:cs typeface="Arial" pitchFamily="34" charset="0"/>
                  </a:rPr>
                  <a:t>км: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8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800" dirty="0" smtClean="0">
                    <a:latin typeface="Arial" pitchFamily="34" charset="0"/>
                    <a:cs typeface="Arial" pitchFamily="34" charset="0"/>
                  </a:rPr>
                  <a:t>                       - БМ ЗРК </a:t>
                </a:r>
                <a:r>
                  <a:rPr lang="ru-RU" sz="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«Тор-М2»                                    </a:t>
                </a:r>
                <a:r>
                  <a:rPr lang="ru-RU" sz="800" dirty="0" smtClean="0">
                    <a:latin typeface="Arial" pitchFamily="34" charset="0"/>
                    <a:cs typeface="Arial" pitchFamily="34" charset="0"/>
                  </a:rPr>
                  <a:t>до 10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8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800" dirty="0" smtClean="0">
                    <a:latin typeface="Arial" pitchFamily="34" charset="0"/>
                    <a:cs typeface="Arial" pitchFamily="34" charset="0"/>
                  </a:rPr>
                  <a:t>                       - наземным </a:t>
                </a:r>
                <a:r>
                  <a:rPr lang="ru-RU" sz="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ГЭМИ</a:t>
                </a:r>
                <a:r>
                  <a:rPr lang="ru-RU" sz="800" dirty="0" smtClean="0">
                    <a:latin typeface="Arial" pitchFamily="34" charset="0"/>
                    <a:cs typeface="Arial" pitchFamily="34" charset="0"/>
                  </a:rPr>
                  <a:t>  (в </a:t>
                </a:r>
                <a:r>
                  <a:rPr lang="ru-RU" sz="800" dirty="0" err="1" smtClean="0">
                    <a:latin typeface="Arial" pitchFamily="34" charset="0"/>
                    <a:cs typeface="Arial" pitchFamily="34" charset="0"/>
                  </a:rPr>
                  <a:t>т.ч</a:t>
                </a:r>
                <a:r>
                  <a:rPr lang="ru-RU" sz="800" dirty="0" smtClean="0">
                    <a:latin typeface="Arial" pitchFamily="34" charset="0"/>
                    <a:cs typeface="Arial" pitchFamily="34" charset="0"/>
                  </a:rPr>
                  <a:t>. </a:t>
                </a:r>
                <a:r>
                  <a:rPr lang="ru-RU" sz="800" dirty="0">
                    <a:latin typeface="Arial" pitchFamily="34" charset="0"/>
                    <a:cs typeface="Arial" pitchFamily="34" charset="0"/>
                  </a:rPr>
                  <a:t>м</a:t>
                </a:r>
                <a:r>
                  <a:rPr lang="ru-RU" sz="800" dirty="0" smtClean="0">
                    <a:latin typeface="Arial" pitchFamily="34" charset="0"/>
                    <a:cs typeface="Arial" pitchFamily="34" charset="0"/>
                  </a:rPr>
                  <a:t>ини-БЛА)      </a:t>
                </a:r>
                <a:r>
                  <a:rPr lang="ru-RU" sz="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15 - 20</a:t>
                </a:r>
                <a:endParaRPr lang="ru-RU" sz="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5" name="TextBox 45"/>
              <p:cNvSpPr txBox="1"/>
              <p:nvPr/>
            </p:nvSpPr>
            <p:spPr>
              <a:xfrm>
                <a:off x="4144240" y="2805048"/>
                <a:ext cx="3138777" cy="339731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 fontAlgn="auto">
                  <a:spcBef>
                    <a:spcPts val="0"/>
                  </a:spcBef>
                  <a:spcAft>
                    <a:spcPts val="0"/>
                  </a:spcAft>
                  <a:buFontTx/>
                  <a:buAutoNum type="arabicPlain" startAt="3"/>
                  <a:defRPr/>
                </a:pPr>
                <a:r>
                  <a:rPr lang="ru-RU" sz="800" dirty="0" smtClean="0">
                    <a:latin typeface="Arial" pitchFamily="34" charset="0"/>
                    <a:cs typeface="Arial" pitchFamily="34" charset="0"/>
                  </a:rPr>
                  <a:t>Максимальная дальность поражения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800" dirty="0" smtClean="0">
                    <a:latin typeface="Arial" pitchFamily="34" charset="0"/>
                    <a:cs typeface="Arial" pitchFamily="34" charset="0"/>
                  </a:rPr>
                  <a:t>       барражирующих </a:t>
                </a:r>
                <a:r>
                  <a:rPr lang="ru-RU" sz="800" dirty="0" err="1" smtClean="0">
                    <a:latin typeface="Arial" pitchFamily="34" charset="0"/>
                    <a:cs typeface="Arial" pitchFamily="34" charset="0"/>
                  </a:rPr>
                  <a:t>помехопостановщиков</a:t>
                </a:r>
                <a:r>
                  <a:rPr lang="ru-RU" sz="800" dirty="0" smtClean="0">
                    <a:latin typeface="Arial" pitchFamily="34" charset="0"/>
                    <a:cs typeface="Arial" pitchFamily="34" charset="0"/>
                  </a:rPr>
                  <a:t>, км            до </a:t>
                </a:r>
                <a:r>
                  <a:rPr lang="ru-RU" sz="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100</a:t>
                </a:r>
                <a:endParaRPr lang="ru-RU" sz="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633" name="TextBox 46"/>
              <p:cNvSpPr txBox="1">
                <a:spLocks noChangeArrowheads="1"/>
              </p:cNvSpPr>
              <p:nvPr/>
            </p:nvSpPr>
            <p:spPr bwMode="auto">
              <a:xfrm>
                <a:off x="4162586" y="3123103"/>
                <a:ext cx="3167855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dirty="0">
                    <a:cs typeface="Arial" charset="0"/>
                  </a:rPr>
                  <a:t>4     Количество целевых каналов ЗРС полигамного</a:t>
                </a:r>
              </a:p>
              <a:p>
                <a:r>
                  <a:rPr lang="ru-RU" sz="800" dirty="0">
                    <a:cs typeface="Arial" charset="0"/>
                  </a:rPr>
                  <a:t>     состава,      </a:t>
                </a:r>
                <a:r>
                  <a:rPr lang="ru-RU" sz="800" i="1" dirty="0">
                    <a:cs typeface="Arial" charset="0"/>
                  </a:rPr>
                  <a:t>всего:                                                             </a:t>
                </a:r>
                <a:r>
                  <a:rPr lang="ru-RU" sz="800" dirty="0">
                    <a:solidFill>
                      <a:srgbClr val="FF0000"/>
                    </a:solidFill>
                    <a:cs typeface="Arial" charset="0"/>
                  </a:rPr>
                  <a:t>28</a:t>
                </a:r>
              </a:p>
              <a:p>
                <a:r>
                  <a:rPr lang="ru-RU" sz="800" dirty="0">
                    <a:solidFill>
                      <a:srgbClr val="FF0000"/>
                    </a:solidFill>
                    <a:cs typeface="Arial" charset="0"/>
                  </a:rPr>
                  <a:t>                         </a:t>
                </a:r>
                <a:r>
                  <a:rPr lang="ru-RU" sz="800" dirty="0">
                    <a:cs typeface="Arial" charset="0"/>
                  </a:rPr>
                  <a:t>в </a:t>
                </a:r>
                <a:r>
                  <a:rPr lang="ru-RU" sz="800" dirty="0" err="1">
                    <a:cs typeface="Arial" charset="0"/>
                  </a:rPr>
                  <a:t>т.ч</a:t>
                </a:r>
                <a:r>
                  <a:rPr lang="ru-RU" sz="800" dirty="0">
                    <a:cs typeface="Arial" charset="0"/>
                  </a:rPr>
                  <a:t>.  ЗРС </a:t>
                </a:r>
                <a:r>
                  <a:rPr lang="ru-RU" sz="800" dirty="0">
                    <a:solidFill>
                      <a:srgbClr val="FF0000"/>
                    </a:solidFill>
                    <a:cs typeface="Arial" charset="0"/>
                  </a:rPr>
                  <a:t>«Бук-М2»                                     </a:t>
                </a:r>
                <a:r>
                  <a:rPr lang="ru-RU" sz="800" dirty="0">
                    <a:cs typeface="Arial" charset="0"/>
                  </a:rPr>
                  <a:t>16</a:t>
                </a:r>
              </a:p>
              <a:p>
                <a:r>
                  <a:rPr lang="ru-RU" sz="800" dirty="0">
                    <a:cs typeface="Arial" charset="0"/>
                  </a:rPr>
                  <a:t>                                    ЗРК </a:t>
                </a:r>
                <a:r>
                  <a:rPr lang="ru-RU" sz="800" dirty="0">
                    <a:solidFill>
                      <a:srgbClr val="FF0000"/>
                    </a:solidFill>
                    <a:cs typeface="Arial" charset="0"/>
                  </a:rPr>
                  <a:t>«Тор-М2»                                      </a:t>
                </a:r>
                <a:r>
                  <a:rPr lang="ru-RU" sz="800" dirty="0">
                    <a:cs typeface="Arial" charset="0"/>
                  </a:rPr>
                  <a:t>8</a:t>
                </a:r>
              </a:p>
              <a:p>
                <a:r>
                  <a:rPr lang="ru-RU" sz="800" dirty="0">
                    <a:cs typeface="Arial" charset="0"/>
                  </a:rPr>
                  <a:t>                                    средств   </a:t>
                </a:r>
                <a:r>
                  <a:rPr lang="ru-RU" sz="800" dirty="0">
                    <a:solidFill>
                      <a:srgbClr val="FF0000"/>
                    </a:solidFill>
                    <a:cs typeface="Arial" charset="0"/>
                  </a:rPr>
                  <a:t>ФП </a:t>
                </a:r>
                <a:r>
                  <a:rPr lang="ru-RU" sz="800" dirty="0">
                    <a:cs typeface="Arial" charset="0"/>
                  </a:rPr>
                  <a:t>                                        4</a:t>
                </a:r>
              </a:p>
            </p:txBody>
          </p:sp>
          <p:sp>
            <p:nvSpPr>
              <p:cNvPr id="217" name="Дуга 216"/>
              <p:cNvSpPr/>
              <p:nvPr/>
            </p:nvSpPr>
            <p:spPr>
              <a:xfrm>
                <a:off x="276731" y="3844879"/>
                <a:ext cx="2057591" cy="2594021"/>
              </a:xfrm>
              <a:prstGeom prst="arc">
                <a:avLst>
                  <a:gd name="adj1" fmla="val 16242796"/>
                  <a:gd name="adj2" fmla="val 62557"/>
                </a:avLst>
              </a:prstGeom>
              <a:ln w="28575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3635" name="TextBox 1"/>
              <p:cNvSpPr txBox="1">
                <a:spLocks noChangeArrowheads="1"/>
              </p:cNvSpPr>
              <p:nvPr/>
            </p:nvSpPr>
            <p:spPr bwMode="auto">
              <a:xfrm>
                <a:off x="1524281" y="3984477"/>
                <a:ext cx="659155" cy="21544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i="1" dirty="0">
                    <a:cs typeface="Arial" charset="0"/>
                  </a:rPr>
                  <a:t>ПРР, ТБР</a:t>
                </a:r>
              </a:p>
            </p:txBody>
          </p:sp>
          <p:sp>
            <p:nvSpPr>
              <p:cNvPr id="13636" name="Line 43"/>
              <p:cNvSpPr>
                <a:spLocks noChangeShapeType="1"/>
              </p:cNvSpPr>
              <p:nvPr/>
            </p:nvSpPr>
            <p:spPr bwMode="auto">
              <a:xfrm>
                <a:off x="1414407" y="5167312"/>
                <a:ext cx="2450454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637" name="TextBox 55"/>
              <p:cNvSpPr txBox="1">
                <a:spLocks noChangeArrowheads="1"/>
              </p:cNvSpPr>
              <p:nvPr/>
            </p:nvSpPr>
            <p:spPr bwMode="auto">
              <a:xfrm>
                <a:off x="3014861" y="3872830"/>
                <a:ext cx="2696572" cy="33855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dirty="0">
                    <a:cs typeface="Arial" charset="0"/>
                  </a:rPr>
                  <a:t>Дальняя граница зоны функционального поражения</a:t>
                </a:r>
              </a:p>
              <a:p>
                <a:r>
                  <a:rPr lang="ru-RU" sz="800" dirty="0">
                    <a:cs typeface="Arial" charset="0"/>
                  </a:rPr>
                  <a:t>        БРЭО мини-БЛА и другого ВТО в полете</a:t>
                </a:r>
              </a:p>
            </p:txBody>
          </p:sp>
          <p:cxnSp>
            <p:nvCxnSpPr>
              <p:cNvPr id="221" name="Прямая со стрелкой 220"/>
              <p:cNvCxnSpPr/>
              <p:nvPr/>
            </p:nvCxnSpPr>
            <p:spPr>
              <a:xfrm flipH="1">
                <a:off x="2086649" y="4206836"/>
                <a:ext cx="857329" cy="15557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639" name="Line 763"/>
              <p:cNvSpPr>
                <a:spLocks noChangeShapeType="1"/>
              </p:cNvSpPr>
              <p:nvPr/>
            </p:nvSpPr>
            <p:spPr bwMode="auto">
              <a:xfrm flipV="1">
                <a:off x="2931429" y="4206204"/>
                <a:ext cx="2774046" cy="46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23" name="Group 1170"/>
              <p:cNvGrpSpPr>
                <a:grpSpLocks/>
              </p:cNvGrpSpPr>
              <p:nvPr/>
            </p:nvGrpSpPr>
            <p:grpSpPr bwMode="auto">
              <a:xfrm>
                <a:off x="1010404" y="4829167"/>
                <a:ext cx="399296" cy="368645"/>
                <a:chOff x="2517" y="2848"/>
                <a:chExt cx="340" cy="329"/>
              </a:xfrm>
              <a:solidFill>
                <a:schemeClr val="bg2">
                  <a:lumMod val="75000"/>
                </a:schemeClr>
              </a:solidFill>
            </p:grpSpPr>
            <p:sp>
              <p:nvSpPr>
                <p:cNvPr id="236" name="AutoShape 1171"/>
                <p:cNvSpPr>
                  <a:spLocks noChangeArrowheads="1"/>
                </p:cNvSpPr>
                <p:nvPr/>
              </p:nvSpPr>
              <p:spPr bwMode="auto">
                <a:xfrm>
                  <a:off x="2517" y="3022"/>
                  <a:ext cx="340" cy="155"/>
                </a:xfrm>
                <a:prstGeom prst="flowChartDecision">
                  <a:avLst/>
                </a:prstGeom>
                <a:grp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237" name="Line 1172"/>
                <p:cNvSpPr>
                  <a:spLocks noChangeShapeType="1"/>
                </p:cNvSpPr>
                <p:nvPr/>
              </p:nvSpPr>
              <p:spPr bwMode="auto">
                <a:xfrm flipV="1">
                  <a:off x="2688" y="2932"/>
                  <a:ext cx="0" cy="92"/>
                </a:xfrm>
                <a:prstGeom prst="line">
                  <a:avLst/>
                </a:prstGeom>
                <a:grp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/>
              </p:spPr>
              <p:txBody>
                <a:bodyPr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238" name="Line 1173"/>
                <p:cNvSpPr>
                  <a:spLocks noChangeShapeType="1"/>
                </p:cNvSpPr>
                <p:nvPr/>
              </p:nvSpPr>
              <p:spPr bwMode="auto">
                <a:xfrm flipV="1">
                  <a:off x="2556" y="2896"/>
                  <a:ext cx="272" cy="64"/>
                </a:xfrm>
                <a:prstGeom prst="line">
                  <a:avLst/>
                </a:prstGeom>
                <a:grp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/>
              </p:spPr>
              <p:txBody>
                <a:bodyPr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239" name="Line 1174"/>
                <p:cNvSpPr>
                  <a:spLocks noChangeShapeType="1"/>
                </p:cNvSpPr>
                <p:nvPr/>
              </p:nvSpPr>
              <p:spPr bwMode="auto">
                <a:xfrm flipV="1">
                  <a:off x="2624" y="2848"/>
                  <a:ext cx="232" cy="56"/>
                </a:xfrm>
                <a:prstGeom prst="line">
                  <a:avLst/>
                </a:prstGeom>
                <a:grp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/>
              </p:spPr>
              <p:txBody>
                <a:bodyPr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240" name="Line 1175"/>
                <p:cNvSpPr>
                  <a:spLocks noChangeShapeType="1"/>
                </p:cNvSpPr>
                <p:nvPr/>
              </p:nvSpPr>
              <p:spPr bwMode="auto">
                <a:xfrm>
                  <a:off x="2656" y="2900"/>
                  <a:ext cx="156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/>
              </p:spPr>
              <p:txBody>
                <a:bodyPr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grpSp>
            <p:nvGrpSpPr>
              <p:cNvPr id="224" name="Group 65"/>
              <p:cNvGrpSpPr>
                <a:grpSpLocks/>
              </p:cNvGrpSpPr>
              <p:nvPr/>
            </p:nvGrpSpPr>
            <p:grpSpPr bwMode="auto">
              <a:xfrm>
                <a:off x="1189996" y="5045599"/>
                <a:ext cx="361950" cy="173037"/>
                <a:chOff x="705" y="4962"/>
                <a:chExt cx="294" cy="144"/>
              </a:xfrm>
              <a:solidFill>
                <a:schemeClr val="bg2">
                  <a:lumMod val="50000"/>
                </a:schemeClr>
              </a:solidFill>
            </p:grpSpPr>
            <p:sp>
              <p:nvSpPr>
                <p:cNvPr id="228" name="AutoShape 66"/>
                <p:cNvSpPr>
                  <a:spLocks noChangeArrowheads="1"/>
                </p:cNvSpPr>
                <p:nvPr/>
              </p:nvSpPr>
              <p:spPr bwMode="auto">
                <a:xfrm>
                  <a:off x="705" y="4962"/>
                  <a:ext cx="294" cy="144"/>
                </a:xfrm>
                <a:prstGeom prst="flowChartDecision">
                  <a:avLst/>
                </a:prstGeom>
                <a:grp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grpSp>
              <p:nvGrpSpPr>
                <p:cNvPr id="229" name="Group 67"/>
                <p:cNvGrpSpPr>
                  <a:grpSpLocks/>
                </p:cNvGrpSpPr>
                <p:nvPr/>
              </p:nvGrpSpPr>
              <p:grpSpPr bwMode="auto">
                <a:xfrm>
                  <a:off x="809" y="4976"/>
                  <a:ext cx="78" cy="99"/>
                  <a:chOff x="1277" y="5003"/>
                  <a:chExt cx="78" cy="99"/>
                </a:xfrm>
                <a:grpFill/>
              </p:grpSpPr>
              <p:sp>
                <p:nvSpPr>
                  <p:cNvPr id="230" name="Line 68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298" y="5003"/>
                    <a:ext cx="0" cy="87"/>
                  </a:xfrm>
                  <a:prstGeom prst="line">
                    <a:avLst/>
                  </a:prstGeom>
                  <a:grpFill/>
                  <a:ln w="9525">
                    <a:solidFill>
                      <a:schemeClr val="bg1"/>
                    </a:solidFill>
                    <a:round/>
                    <a:headEnd/>
                    <a:tailEnd type="triangle" w="sm" len="sm"/>
                  </a:ln>
                  <a:effectLst/>
                  <a:extLst/>
                </p:spPr>
                <p:txBody>
                  <a:bodyPr wrap="none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231" name="Line 6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80" y="5090"/>
                    <a:ext cx="72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  <a:extLst/>
                </p:spPr>
                <p:txBody>
                  <a:bodyPr wrap="none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232" name="Line 7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77" y="5063"/>
                    <a:ext cx="0" cy="39"/>
                  </a:xfrm>
                  <a:prstGeom prst="line">
                    <a:avLst/>
                  </a:prstGeom>
                  <a:grp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  <a:extLst/>
                </p:spPr>
                <p:txBody>
                  <a:bodyPr wrap="none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233" name="Line 7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355" y="5063"/>
                    <a:ext cx="0" cy="39"/>
                  </a:xfrm>
                  <a:prstGeom prst="line">
                    <a:avLst/>
                  </a:prstGeom>
                  <a:grp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  <a:extLst/>
                </p:spPr>
                <p:txBody>
                  <a:bodyPr wrap="none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234" name="Line 72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331" y="5003"/>
                    <a:ext cx="0" cy="87"/>
                  </a:xfrm>
                  <a:prstGeom prst="line">
                    <a:avLst/>
                  </a:prstGeom>
                  <a:grpFill/>
                  <a:ln w="9525">
                    <a:solidFill>
                      <a:schemeClr val="bg1"/>
                    </a:solidFill>
                    <a:round/>
                    <a:headEnd/>
                    <a:tailEnd type="triangle" w="sm" len="sm"/>
                  </a:ln>
                  <a:effectLst/>
                  <a:extLst/>
                </p:spPr>
                <p:txBody>
                  <a:bodyPr wrap="none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235" name="Line 7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80" y="5072"/>
                    <a:ext cx="72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  <a:extLst/>
                </p:spPr>
                <p:txBody>
                  <a:bodyPr wrap="none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</p:grpSp>
          </p:grpSp>
          <p:sp>
            <p:nvSpPr>
              <p:cNvPr id="13642" name="Arc 42"/>
              <p:cNvSpPr>
                <a:spLocks/>
              </p:cNvSpPr>
              <p:nvPr/>
            </p:nvSpPr>
            <p:spPr bwMode="auto">
              <a:xfrm rot="-306147">
                <a:off x="908051" y="4370361"/>
                <a:ext cx="1234986" cy="968159"/>
              </a:xfrm>
              <a:custGeom>
                <a:avLst/>
                <a:gdLst>
                  <a:gd name="T0" fmla="*/ 2147483647 w 21443"/>
                  <a:gd name="T1" fmla="*/ 0 h 19815"/>
                  <a:gd name="T2" fmla="*/ 2147483647 w 21443"/>
                  <a:gd name="T3" fmla="*/ 2147483647 h 19815"/>
                  <a:gd name="T4" fmla="*/ 0 w 21443"/>
                  <a:gd name="T5" fmla="*/ 2147483647 h 19815"/>
                  <a:gd name="T6" fmla="*/ 0 60000 65536"/>
                  <a:gd name="T7" fmla="*/ 0 60000 65536"/>
                  <a:gd name="T8" fmla="*/ 0 60000 65536"/>
                  <a:gd name="T9" fmla="*/ 0 w 21443"/>
                  <a:gd name="T10" fmla="*/ 0 h 19815"/>
                  <a:gd name="T11" fmla="*/ 21443 w 21443"/>
                  <a:gd name="T12" fmla="*/ 19815 h 1981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443" h="19815" fill="none" extrusionOk="0">
                    <a:moveTo>
                      <a:pt x="8598" y="0"/>
                    </a:moveTo>
                    <a:cubicBezTo>
                      <a:pt x="15633" y="3053"/>
                      <a:pt x="20521" y="9606"/>
                      <a:pt x="21443" y="17218"/>
                    </a:cubicBezTo>
                  </a:path>
                  <a:path w="21443" h="19815" stroke="0" extrusionOk="0">
                    <a:moveTo>
                      <a:pt x="8598" y="0"/>
                    </a:moveTo>
                    <a:cubicBezTo>
                      <a:pt x="15633" y="3053"/>
                      <a:pt x="20521" y="9606"/>
                      <a:pt x="21443" y="17218"/>
                    </a:cubicBezTo>
                    <a:lnTo>
                      <a:pt x="0" y="19815"/>
                    </a:lnTo>
                    <a:lnTo>
                      <a:pt x="8598" y="0"/>
                    </a:lnTo>
                    <a:close/>
                  </a:path>
                </a:pathLst>
              </a:cu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6" name="Text Box 48"/>
              <p:cNvSpPr txBox="1">
                <a:spLocks noChangeArrowheads="1"/>
              </p:cNvSpPr>
              <p:nvPr/>
            </p:nvSpPr>
            <p:spPr bwMode="auto">
              <a:xfrm>
                <a:off x="1486519" y="4381464"/>
                <a:ext cx="968465" cy="24447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wrap="none">
                <a:spAutoFit/>
              </a:bodyPr>
              <a:lstStyle/>
              <a:p>
                <a:r>
                  <a:rPr lang="ru-RU" sz="1000" b="1" dirty="0">
                    <a:latin typeface="Calibri" pitchFamily="34" charset="0"/>
                  </a:rPr>
                  <a:t>ЗРК </a:t>
                </a:r>
                <a:r>
                  <a:rPr lang="ru-RU" sz="1000" b="1" dirty="0">
                    <a:solidFill>
                      <a:srgbClr val="F03090"/>
                    </a:solidFill>
                  </a:rPr>
                  <a:t>«</a:t>
                </a:r>
                <a:r>
                  <a:rPr lang="ru-RU" sz="1000" b="1" dirty="0">
                    <a:solidFill>
                      <a:srgbClr val="F03090"/>
                    </a:solidFill>
                    <a:latin typeface="Calibri" pitchFamily="34" charset="0"/>
                  </a:rPr>
                  <a:t>Тор-М2</a:t>
                </a:r>
                <a:r>
                  <a:rPr lang="ru-RU" sz="1000" b="1" dirty="0">
                    <a:solidFill>
                      <a:srgbClr val="F03090"/>
                    </a:solidFill>
                  </a:rPr>
                  <a:t>»</a:t>
                </a:r>
                <a:endParaRPr lang="ru-RU" sz="1000" dirty="0">
                  <a:solidFill>
                    <a:srgbClr val="F03090"/>
                  </a:solidFill>
                </a:endParaRPr>
              </a:p>
            </p:txBody>
          </p:sp>
          <p:sp>
            <p:nvSpPr>
              <p:cNvPr id="13644" name="TextBox 30"/>
              <p:cNvSpPr txBox="1">
                <a:spLocks noChangeArrowheads="1"/>
              </p:cNvSpPr>
              <p:nvPr/>
            </p:nvSpPr>
            <p:spPr bwMode="auto">
              <a:xfrm>
                <a:off x="4142581" y="1571311"/>
                <a:ext cx="295274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dirty="0">
                    <a:cs typeface="Arial" charset="0"/>
                  </a:rPr>
                  <a:t>№</a:t>
                </a:r>
              </a:p>
            </p:txBody>
          </p:sp>
        </p:grpSp>
        <p:grpSp>
          <p:nvGrpSpPr>
            <p:cNvPr id="13318" name="Группа 130"/>
            <p:cNvGrpSpPr>
              <a:grpSpLocks/>
            </p:cNvGrpSpPr>
            <p:nvPr/>
          </p:nvGrpSpPr>
          <p:grpSpPr bwMode="auto">
            <a:xfrm>
              <a:off x="-1762894" y="-2111640"/>
              <a:ext cx="8523456" cy="8259252"/>
              <a:chOff x="-1368574" y="317206"/>
              <a:chExt cx="8523456" cy="8259252"/>
            </a:xfrm>
          </p:grpSpPr>
          <p:sp>
            <p:nvSpPr>
              <p:cNvPr id="132" name="Прямоугольник 131"/>
              <p:cNvSpPr/>
              <p:nvPr/>
            </p:nvSpPr>
            <p:spPr>
              <a:xfrm>
                <a:off x="643674" y="2763587"/>
                <a:ext cx="6414092" cy="3952945"/>
              </a:xfrm>
              <a:prstGeom prst="rect">
                <a:avLst/>
              </a:prstGeom>
              <a:solidFill>
                <a:schemeClr val="bg2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3323" name="Rectangle 526"/>
              <p:cNvSpPr>
                <a:spLocks noChangeArrowheads="1"/>
              </p:cNvSpPr>
              <p:nvPr/>
            </p:nvSpPr>
            <p:spPr bwMode="auto">
              <a:xfrm>
                <a:off x="-1368574" y="317206"/>
                <a:ext cx="5416486" cy="22018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1008063"/>
                <a:endParaRPr lang="ru-RU" sz="2000">
                  <a:latin typeface="Calibri" pitchFamily="34" charset="0"/>
                </a:endParaRPr>
              </a:p>
            </p:txBody>
          </p:sp>
          <p:sp>
            <p:nvSpPr>
              <p:cNvPr id="13324" name="Text Box 1112"/>
              <p:cNvSpPr txBox="1">
                <a:spLocks noChangeArrowheads="1"/>
              </p:cNvSpPr>
              <p:nvPr/>
            </p:nvSpPr>
            <p:spPr bwMode="auto">
              <a:xfrm>
                <a:off x="-29381" y="2466681"/>
                <a:ext cx="158822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ru-RU" sz="2000">
                  <a:latin typeface="Calibri" pitchFamily="34" charset="0"/>
                </a:endParaRPr>
              </a:p>
            </p:txBody>
          </p:sp>
          <p:sp>
            <p:nvSpPr>
              <p:cNvPr id="13325" name="Rectangle 1156"/>
              <p:cNvSpPr>
                <a:spLocks noChangeArrowheads="1"/>
              </p:cNvSpPr>
              <p:nvPr/>
            </p:nvSpPr>
            <p:spPr bwMode="auto">
              <a:xfrm>
                <a:off x="697295" y="2821836"/>
                <a:ext cx="6303580" cy="3836139"/>
              </a:xfrm>
              <a:prstGeom prst="rect">
                <a:avLst/>
              </a:prstGeom>
              <a:gradFill rotWithShape="1">
                <a:gsLst>
                  <a:gs pos="0">
                    <a:srgbClr val="CCFFFF"/>
                  </a:gs>
                  <a:gs pos="100000">
                    <a:srgbClr val="FFFFCC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1008063"/>
                <a:endParaRPr lang="ru-RU" sz="2000">
                  <a:latin typeface="Calibri" pitchFamily="34" charset="0"/>
                </a:endParaRPr>
              </a:p>
            </p:txBody>
          </p:sp>
          <p:sp>
            <p:nvSpPr>
              <p:cNvPr id="13326" name="Freeform 1233"/>
              <p:cNvSpPr>
                <a:spLocks/>
              </p:cNvSpPr>
              <p:nvPr/>
            </p:nvSpPr>
            <p:spPr bwMode="auto">
              <a:xfrm>
                <a:off x="5901569" y="4582603"/>
                <a:ext cx="1253313" cy="1113184"/>
              </a:xfrm>
              <a:custGeom>
                <a:avLst/>
                <a:gdLst>
                  <a:gd name="T0" fmla="*/ 0 w 629"/>
                  <a:gd name="T1" fmla="*/ 2147483647 h 681"/>
                  <a:gd name="T2" fmla="*/ 2147483647 w 629"/>
                  <a:gd name="T3" fmla="*/ 2147483647 h 681"/>
                  <a:gd name="T4" fmla="*/ 2147483647 w 629"/>
                  <a:gd name="T5" fmla="*/ 2147483647 h 681"/>
                  <a:gd name="T6" fmla="*/ 2147483647 w 629"/>
                  <a:gd name="T7" fmla="*/ 2147483647 h 681"/>
                  <a:gd name="T8" fmla="*/ 2147483647 w 629"/>
                  <a:gd name="T9" fmla="*/ 2147483647 h 681"/>
                  <a:gd name="T10" fmla="*/ 2147483647 w 629"/>
                  <a:gd name="T11" fmla="*/ 2147483647 h 681"/>
                  <a:gd name="T12" fmla="*/ 2147483647 w 629"/>
                  <a:gd name="T13" fmla="*/ 2147483647 h 681"/>
                  <a:gd name="T14" fmla="*/ 2147483647 w 629"/>
                  <a:gd name="T15" fmla="*/ 2147483647 h 681"/>
                  <a:gd name="T16" fmla="*/ 2147483647 w 629"/>
                  <a:gd name="T17" fmla="*/ 2147483647 h 681"/>
                  <a:gd name="T18" fmla="*/ 2147483647 w 629"/>
                  <a:gd name="T19" fmla="*/ 2147483647 h 681"/>
                  <a:gd name="T20" fmla="*/ 2147483647 w 629"/>
                  <a:gd name="T21" fmla="*/ 2147483647 h 681"/>
                  <a:gd name="T22" fmla="*/ 2147483647 w 629"/>
                  <a:gd name="T23" fmla="*/ 2147483647 h 681"/>
                  <a:gd name="T24" fmla="*/ 2147483647 w 629"/>
                  <a:gd name="T25" fmla="*/ 2147483647 h 681"/>
                  <a:gd name="T26" fmla="*/ 2147483647 w 629"/>
                  <a:gd name="T27" fmla="*/ 2147483647 h 681"/>
                  <a:gd name="T28" fmla="*/ 2147483647 w 629"/>
                  <a:gd name="T29" fmla="*/ 2147483647 h 681"/>
                  <a:gd name="T30" fmla="*/ 2147483647 w 629"/>
                  <a:gd name="T31" fmla="*/ 2147483647 h 681"/>
                  <a:gd name="T32" fmla="*/ 2147483647 w 629"/>
                  <a:gd name="T33" fmla="*/ 2147483647 h 681"/>
                  <a:gd name="T34" fmla="*/ 2147483647 w 629"/>
                  <a:gd name="T35" fmla="*/ 2147483647 h 681"/>
                  <a:gd name="T36" fmla="*/ 2147483647 w 629"/>
                  <a:gd name="T37" fmla="*/ 2147483647 h 681"/>
                  <a:gd name="T38" fmla="*/ 2147483647 w 629"/>
                  <a:gd name="T39" fmla="*/ 2147483647 h 681"/>
                  <a:gd name="T40" fmla="*/ 2147483647 w 629"/>
                  <a:gd name="T41" fmla="*/ 2147483647 h 681"/>
                  <a:gd name="T42" fmla="*/ 2147483647 w 629"/>
                  <a:gd name="T43" fmla="*/ 2147483647 h 681"/>
                  <a:gd name="T44" fmla="*/ 2147483647 w 629"/>
                  <a:gd name="T45" fmla="*/ 2147483647 h 681"/>
                  <a:gd name="T46" fmla="*/ 2147483647 w 629"/>
                  <a:gd name="T47" fmla="*/ 2147483647 h 681"/>
                  <a:gd name="T48" fmla="*/ 2147483647 w 629"/>
                  <a:gd name="T49" fmla="*/ 2147483647 h 681"/>
                  <a:gd name="T50" fmla="*/ 2147483647 w 629"/>
                  <a:gd name="T51" fmla="*/ 2147483647 h 681"/>
                  <a:gd name="T52" fmla="*/ 2147483647 w 629"/>
                  <a:gd name="T53" fmla="*/ 2147483647 h 681"/>
                  <a:gd name="T54" fmla="*/ 2147483647 w 629"/>
                  <a:gd name="T55" fmla="*/ 2147483647 h 681"/>
                  <a:gd name="T56" fmla="*/ 2147483647 w 629"/>
                  <a:gd name="T57" fmla="*/ 2147483647 h 681"/>
                  <a:gd name="T58" fmla="*/ 2147483647 w 629"/>
                  <a:gd name="T59" fmla="*/ 2147483647 h 681"/>
                  <a:gd name="T60" fmla="*/ 2147483647 w 629"/>
                  <a:gd name="T61" fmla="*/ 2147483647 h 681"/>
                  <a:gd name="T62" fmla="*/ 2147483647 w 629"/>
                  <a:gd name="T63" fmla="*/ 2147483647 h 681"/>
                  <a:gd name="T64" fmla="*/ 0 w 629"/>
                  <a:gd name="T65" fmla="*/ 2147483647 h 68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629"/>
                  <a:gd name="T100" fmla="*/ 0 h 681"/>
                  <a:gd name="T101" fmla="*/ 629 w 629"/>
                  <a:gd name="T102" fmla="*/ 681 h 68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629" h="681">
                    <a:moveTo>
                      <a:pt x="0" y="6"/>
                    </a:moveTo>
                    <a:cubicBezTo>
                      <a:pt x="83" y="0"/>
                      <a:pt x="430" y="16"/>
                      <a:pt x="519" y="19"/>
                    </a:cubicBezTo>
                    <a:cubicBezTo>
                      <a:pt x="608" y="22"/>
                      <a:pt x="530" y="24"/>
                      <a:pt x="534" y="24"/>
                    </a:cubicBezTo>
                    <a:cubicBezTo>
                      <a:pt x="629" y="29"/>
                      <a:pt x="545" y="5"/>
                      <a:pt x="546" y="19"/>
                    </a:cubicBezTo>
                    <a:cubicBezTo>
                      <a:pt x="548" y="22"/>
                      <a:pt x="545" y="25"/>
                      <a:pt x="546" y="40"/>
                    </a:cubicBezTo>
                    <a:cubicBezTo>
                      <a:pt x="547" y="55"/>
                      <a:pt x="552" y="84"/>
                      <a:pt x="552" y="112"/>
                    </a:cubicBezTo>
                    <a:cubicBezTo>
                      <a:pt x="552" y="140"/>
                      <a:pt x="549" y="180"/>
                      <a:pt x="549" y="211"/>
                    </a:cubicBezTo>
                    <a:cubicBezTo>
                      <a:pt x="549" y="242"/>
                      <a:pt x="552" y="282"/>
                      <a:pt x="552" y="301"/>
                    </a:cubicBezTo>
                    <a:cubicBezTo>
                      <a:pt x="552" y="320"/>
                      <a:pt x="549" y="315"/>
                      <a:pt x="549" y="328"/>
                    </a:cubicBezTo>
                    <a:cubicBezTo>
                      <a:pt x="549" y="341"/>
                      <a:pt x="549" y="349"/>
                      <a:pt x="549" y="379"/>
                    </a:cubicBezTo>
                    <a:cubicBezTo>
                      <a:pt x="549" y="409"/>
                      <a:pt x="551" y="469"/>
                      <a:pt x="552" y="511"/>
                    </a:cubicBezTo>
                    <a:cubicBezTo>
                      <a:pt x="553" y="553"/>
                      <a:pt x="555" y="604"/>
                      <a:pt x="555" y="631"/>
                    </a:cubicBezTo>
                    <a:cubicBezTo>
                      <a:pt x="555" y="658"/>
                      <a:pt x="553" y="669"/>
                      <a:pt x="549" y="673"/>
                    </a:cubicBezTo>
                    <a:cubicBezTo>
                      <a:pt x="545" y="677"/>
                      <a:pt x="534" y="654"/>
                      <a:pt x="528" y="654"/>
                    </a:cubicBezTo>
                    <a:cubicBezTo>
                      <a:pt x="522" y="654"/>
                      <a:pt x="527" y="681"/>
                      <a:pt x="510" y="672"/>
                    </a:cubicBezTo>
                    <a:cubicBezTo>
                      <a:pt x="483" y="645"/>
                      <a:pt x="458" y="622"/>
                      <a:pt x="426" y="600"/>
                    </a:cubicBezTo>
                    <a:cubicBezTo>
                      <a:pt x="396" y="555"/>
                      <a:pt x="434" y="610"/>
                      <a:pt x="396" y="564"/>
                    </a:cubicBezTo>
                    <a:cubicBezTo>
                      <a:pt x="383" y="547"/>
                      <a:pt x="361" y="512"/>
                      <a:pt x="351" y="499"/>
                    </a:cubicBezTo>
                    <a:cubicBezTo>
                      <a:pt x="341" y="486"/>
                      <a:pt x="343" y="496"/>
                      <a:pt x="336" y="486"/>
                    </a:cubicBezTo>
                    <a:cubicBezTo>
                      <a:pt x="322" y="465"/>
                      <a:pt x="311" y="452"/>
                      <a:pt x="306" y="442"/>
                    </a:cubicBezTo>
                    <a:cubicBezTo>
                      <a:pt x="301" y="432"/>
                      <a:pt x="306" y="433"/>
                      <a:pt x="303" y="426"/>
                    </a:cubicBezTo>
                    <a:cubicBezTo>
                      <a:pt x="294" y="413"/>
                      <a:pt x="294" y="408"/>
                      <a:pt x="288" y="399"/>
                    </a:cubicBezTo>
                    <a:cubicBezTo>
                      <a:pt x="282" y="390"/>
                      <a:pt x="275" y="382"/>
                      <a:pt x="270" y="372"/>
                    </a:cubicBezTo>
                    <a:cubicBezTo>
                      <a:pt x="266" y="360"/>
                      <a:pt x="267" y="345"/>
                      <a:pt x="258" y="336"/>
                    </a:cubicBezTo>
                    <a:cubicBezTo>
                      <a:pt x="240" y="318"/>
                      <a:pt x="222" y="309"/>
                      <a:pt x="204" y="291"/>
                    </a:cubicBezTo>
                    <a:cubicBezTo>
                      <a:pt x="190" y="248"/>
                      <a:pt x="199" y="263"/>
                      <a:pt x="180" y="234"/>
                    </a:cubicBezTo>
                    <a:cubicBezTo>
                      <a:pt x="175" y="222"/>
                      <a:pt x="183" y="226"/>
                      <a:pt x="180" y="217"/>
                    </a:cubicBezTo>
                    <a:cubicBezTo>
                      <a:pt x="177" y="208"/>
                      <a:pt x="167" y="191"/>
                      <a:pt x="162" y="178"/>
                    </a:cubicBezTo>
                    <a:cubicBezTo>
                      <a:pt x="157" y="165"/>
                      <a:pt x="157" y="152"/>
                      <a:pt x="147" y="139"/>
                    </a:cubicBezTo>
                    <a:cubicBezTo>
                      <a:pt x="137" y="126"/>
                      <a:pt x="117" y="111"/>
                      <a:pt x="102" y="102"/>
                    </a:cubicBezTo>
                    <a:cubicBezTo>
                      <a:pt x="90" y="90"/>
                      <a:pt x="69" y="93"/>
                      <a:pt x="54" y="84"/>
                    </a:cubicBezTo>
                    <a:cubicBezTo>
                      <a:pt x="42" y="77"/>
                      <a:pt x="18" y="60"/>
                      <a:pt x="18" y="60"/>
                    </a:cubicBezTo>
                    <a:cubicBezTo>
                      <a:pt x="5" y="40"/>
                      <a:pt x="0" y="30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7ECFF"/>
                  </a:gs>
                  <a:gs pos="100000">
                    <a:srgbClr val="66CCFF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27" name="Oval 1015"/>
              <p:cNvSpPr>
                <a:spLocks noChangeArrowheads="1"/>
              </p:cNvSpPr>
              <p:nvPr/>
            </p:nvSpPr>
            <p:spPr bwMode="auto">
              <a:xfrm rot="386578">
                <a:off x="2919641" y="4855123"/>
                <a:ext cx="1788978" cy="145097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CC00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1008063"/>
                <a:endParaRPr lang="ru-RU" sz="2000">
                  <a:latin typeface="Calibri" pitchFamily="34" charset="0"/>
                </a:endParaRPr>
              </a:p>
            </p:txBody>
          </p:sp>
          <p:sp>
            <p:nvSpPr>
              <p:cNvPr id="13328" name="Rectangle 526"/>
              <p:cNvSpPr>
                <a:spLocks noChangeArrowheads="1"/>
              </p:cNvSpPr>
              <p:nvPr/>
            </p:nvSpPr>
            <p:spPr bwMode="auto">
              <a:xfrm>
                <a:off x="-263674" y="5775031"/>
                <a:ext cx="5416486" cy="22018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1008063"/>
                <a:endParaRPr lang="ru-RU" sz="2000">
                  <a:latin typeface="Calibri" pitchFamily="34" charset="0"/>
                </a:endParaRPr>
              </a:p>
            </p:txBody>
          </p:sp>
          <p:sp>
            <p:nvSpPr>
              <p:cNvPr id="13329" name="Oval 1014"/>
              <p:cNvSpPr>
                <a:spLocks noChangeArrowheads="1"/>
              </p:cNvSpPr>
              <p:nvPr/>
            </p:nvSpPr>
            <p:spPr bwMode="auto">
              <a:xfrm>
                <a:off x="724841" y="4752681"/>
                <a:ext cx="2480173" cy="163988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CCCC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1008063"/>
                <a:endParaRPr lang="ru-RU" sz="2000">
                  <a:latin typeface="Calibri" pitchFamily="34" charset="0"/>
                </a:endParaRPr>
              </a:p>
            </p:txBody>
          </p:sp>
          <p:sp>
            <p:nvSpPr>
              <p:cNvPr id="265" name="Line 1095"/>
              <p:cNvSpPr>
                <a:spLocks noChangeShapeType="1"/>
              </p:cNvSpPr>
              <p:nvPr/>
            </p:nvSpPr>
            <p:spPr bwMode="auto">
              <a:xfrm rot="3171238" flipV="1">
                <a:off x="1974147" y="5700497"/>
                <a:ext cx="666762" cy="45724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sm" len="med"/>
              </a:ln>
              <a:effectLst>
                <a:outerShdw dist="28398" dir="1593903" algn="ctr" rotWithShape="0">
                  <a:schemeClr val="bg2"/>
                </a:outerShdw>
              </a:effectLst>
              <a:extLst/>
            </p:spPr>
            <p:txBody>
              <a:bodyPr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3331" name="Line 1096"/>
              <p:cNvSpPr>
                <a:spLocks noChangeShapeType="1"/>
              </p:cNvSpPr>
              <p:nvPr/>
            </p:nvSpPr>
            <p:spPr bwMode="auto">
              <a:xfrm rot="5053718" flipH="1">
                <a:off x="3446481" y="5229398"/>
                <a:ext cx="557154" cy="1870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32" name="Text Box 1112"/>
              <p:cNvSpPr txBox="1">
                <a:spLocks noChangeArrowheads="1"/>
              </p:cNvSpPr>
              <p:nvPr/>
            </p:nvSpPr>
            <p:spPr bwMode="auto">
              <a:xfrm>
                <a:off x="1075519" y="7924506"/>
                <a:ext cx="158822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ru-RU" sz="2000">
                  <a:latin typeface="Calibri" pitchFamily="34" charset="0"/>
                </a:endParaRPr>
              </a:p>
            </p:txBody>
          </p:sp>
          <p:sp>
            <p:nvSpPr>
              <p:cNvPr id="13333" name="Line 1196"/>
              <p:cNvSpPr>
                <a:spLocks noChangeShapeType="1"/>
              </p:cNvSpPr>
              <p:nvPr/>
            </p:nvSpPr>
            <p:spPr bwMode="auto">
              <a:xfrm flipV="1">
                <a:off x="1879571" y="4972049"/>
                <a:ext cx="196879" cy="663281"/>
              </a:xfrm>
              <a:prstGeom prst="line">
                <a:avLst/>
              </a:prstGeom>
              <a:noFill/>
              <a:ln w="12700">
                <a:solidFill>
                  <a:srgbClr val="FF3300"/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34" name="Line 1215"/>
              <p:cNvSpPr>
                <a:spLocks noChangeShapeType="1"/>
              </p:cNvSpPr>
              <p:nvPr/>
            </p:nvSpPr>
            <p:spPr bwMode="auto">
              <a:xfrm flipH="1">
                <a:off x="1762124" y="5846468"/>
                <a:ext cx="95747" cy="344781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35" name="Line 1216"/>
              <p:cNvSpPr>
                <a:spLocks noChangeShapeType="1"/>
              </p:cNvSpPr>
              <p:nvPr/>
            </p:nvSpPr>
            <p:spPr bwMode="auto">
              <a:xfrm flipH="1" flipV="1">
                <a:off x="1323975" y="4962525"/>
                <a:ext cx="456706" cy="749006"/>
              </a:xfrm>
              <a:prstGeom prst="line">
                <a:avLst/>
              </a:prstGeom>
              <a:noFill/>
              <a:ln w="12700">
                <a:solidFill>
                  <a:srgbClr val="FF3300"/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36" name="Line 1132"/>
              <p:cNvSpPr>
                <a:spLocks noChangeShapeType="1"/>
              </p:cNvSpPr>
              <p:nvPr/>
            </p:nvSpPr>
            <p:spPr bwMode="auto">
              <a:xfrm rot="19825112" flipV="1">
                <a:off x="1778891" y="5323359"/>
                <a:ext cx="995915" cy="1352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37" name="Freeform 1232"/>
              <p:cNvSpPr>
                <a:spLocks/>
              </p:cNvSpPr>
              <p:nvPr/>
            </p:nvSpPr>
            <p:spPr bwMode="auto">
              <a:xfrm>
                <a:off x="5913913" y="4583876"/>
                <a:ext cx="1075284" cy="1134094"/>
              </a:xfrm>
              <a:custGeom>
                <a:avLst/>
                <a:gdLst>
                  <a:gd name="T0" fmla="*/ 0 w 540"/>
                  <a:gd name="T1" fmla="*/ 0 h 702"/>
                  <a:gd name="T2" fmla="*/ 2147483647 w 540"/>
                  <a:gd name="T3" fmla="*/ 2147483647 h 702"/>
                  <a:gd name="T4" fmla="*/ 2147483647 w 540"/>
                  <a:gd name="T5" fmla="*/ 2147483647 h 702"/>
                  <a:gd name="T6" fmla="*/ 2147483647 w 540"/>
                  <a:gd name="T7" fmla="*/ 2147483647 h 702"/>
                  <a:gd name="T8" fmla="*/ 2147483647 w 540"/>
                  <a:gd name="T9" fmla="*/ 2147483647 h 702"/>
                  <a:gd name="T10" fmla="*/ 2147483647 w 540"/>
                  <a:gd name="T11" fmla="*/ 2147483647 h 702"/>
                  <a:gd name="T12" fmla="*/ 2147483647 w 540"/>
                  <a:gd name="T13" fmla="*/ 2147483647 h 702"/>
                  <a:gd name="T14" fmla="*/ 2147483647 w 540"/>
                  <a:gd name="T15" fmla="*/ 2147483647 h 702"/>
                  <a:gd name="T16" fmla="*/ 2147483647 w 540"/>
                  <a:gd name="T17" fmla="*/ 2147483647 h 702"/>
                  <a:gd name="T18" fmla="*/ 2147483647 w 540"/>
                  <a:gd name="T19" fmla="*/ 2147483647 h 702"/>
                  <a:gd name="T20" fmla="*/ 2147483647 w 540"/>
                  <a:gd name="T21" fmla="*/ 2147483647 h 702"/>
                  <a:gd name="T22" fmla="*/ 2147483647 w 540"/>
                  <a:gd name="T23" fmla="*/ 2147483647 h 70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40"/>
                  <a:gd name="T37" fmla="*/ 0 h 702"/>
                  <a:gd name="T38" fmla="*/ 540 w 540"/>
                  <a:gd name="T39" fmla="*/ 702 h 70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40" h="702">
                    <a:moveTo>
                      <a:pt x="0" y="0"/>
                    </a:moveTo>
                    <a:cubicBezTo>
                      <a:pt x="2" y="14"/>
                      <a:pt x="1" y="29"/>
                      <a:pt x="6" y="42"/>
                    </a:cubicBezTo>
                    <a:cubicBezTo>
                      <a:pt x="17" y="70"/>
                      <a:pt x="60" y="78"/>
                      <a:pt x="84" y="84"/>
                    </a:cubicBezTo>
                    <a:cubicBezTo>
                      <a:pt x="110" y="101"/>
                      <a:pt x="119" y="130"/>
                      <a:pt x="144" y="147"/>
                    </a:cubicBezTo>
                    <a:cubicBezTo>
                      <a:pt x="160" y="166"/>
                      <a:pt x="161" y="194"/>
                      <a:pt x="168" y="204"/>
                    </a:cubicBezTo>
                    <a:cubicBezTo>
                      <a:pt x="172" y="219"/>
                      <a:pt x="163" y="221"/>
                      <a:pt x="171" y="237"/>
                    </a:cubicBezTo>
                    <a:cubicBezTo>
                      <a:pt x="176" y="255"/>
                      <a:pt x="199" y="283"/>
                      <a:pt x="216" y="300"/>
                    </a:cubicBezTo>
                    <a:cubicBezTo>
                      <a:pt x="232" y="316"/>
                      <a:pt x="251" y="353"/>
                      <a:pt x="267" y="369"/>
                    </a:cubicBezTo>
                    <a:cubicBezTo>
                      <a:pt x="286" y="427"/>
                      <a:pt x="317" y="507"/>
                      <a:pt x="366" y="540"/>
                    </a:cubicBezTo>
                    <a:cubicBezTo>
                      <a:pt x="395" y="583"/>
                      <a:pt x="449" y="619"/>
                      <a:pt x="492" y="648"/>
                    </a:cubicBezTo>
                    <a:cubicBezTo>
                      <a:pt x="506" y="658"/>
                      <a:pt x="518" y="663"/>
                      <a:pt x="528" y="678"/>
                    </a:cubicBezTo>
                    <a:cubicBezTo>
                      <a:pt x="533" y="685"/>
                      <a:pt x="540" y="702"/>
                      <a:pt x="540" y="702"/>
                    </a:cubicBezTo>
                  </a:path>
                </a:pathLst>
              </a:custGeom>
              <a:noFill/>
              <a:ln w="19050" cmpd="sng">
                <a:solidFill>
                  <a:srgbClr val="FF99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38" name="Line 1272"/>
              <p:cNvSpPr>
                <a:spLocks noChangeShapeType="1"/>
              </p:cNvSpPr>
              <p:nvPr/>
            </p:nvSpPr>
            <p:spPr bwMode="auto">
              <a:xfrm flipH="1">
                <a:off x="1314449" y="5841706"/>
                <a:ext cx="426809" cy="263819"/>
              </a:xfrm>
              <a:prstGeom prst="line">
                <a:avLst/>
              </a:prstGeom>
              <a:noFill/>
              <a:ln w="12700">
                <a:solidFill>
                  <a:srgbClr val="FF3300"/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39" name="Arc 1345"/>
              <p:cNvSpPr>
                <a:spLocks/>
              </p:cNvSpPr>
              <p:nvPr/>
            </p:nvSpPr>
            <p:spPr bwMode="auto">
              <a:xfrm flipH="1">
                <a:off x="4076700" y="3989806"/>
                <a:ext cx="909958" cy="905749"/>
              </a:xfrm>
              <a:custGeom>
                <a:avLst/>
                <a:gdLst>
                  <a:gd name="T0" fmla="*/ 0 w 10533"/>
                  <a:gd name="T1" fmla="*/ 0 h 21600"/>
                  <a:gd name="T2" fmla="*/ 2147483647 w 10533"/>
                  <a:gd name="T3" fmla="*/ 2147483647 h 21600"/>
                  <a:gd name="T4" fmla="*/ 0 w 10533"/>
                  <a:gd name="T5" fmla="*/ 2147483647 h 21600"/>
                  <a:gd name="T6" fmla="*/ 0 60000 65536"/>
                  <a:gd name="T7" fmla="*/ 0 60000 65536"/>
                  <a:gd name="T8" fmla="*/ 0 60000 65536"/>
                  <a:gd name="T9" fmla="*/ 0 w 10533"/>
                  <a:gd name="T10" fmla="*/ 0 h 21600"/>
                  <a:gd name="T11" fmla="*/ 10533 w 10533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533" h="21600" fill="none" extrusionOk="0">
                    <a:moveTo>
                      <a:pt x="-1" y="0"/>
                    </a:moveTo>
                    <a:cubicBezTo>
                      <a:pt x="3687" y="0"/>
                      <a:pt x="7313" y="944"/>
                      <a:pt x="10532" y="2742"/>
                    </a:cubicBezTo>
                  </a:path>
                  <a:path w="10533" h="21600" stroke="0" extrusionOk="0">
                    <a:moveTo>
                      <a:pt x="-1" y="0"/>
                    </a:moveTo>
                    <a:cubicBezTo>
                      <a:pt x="3687" y="0"/>
                      <a:pt x="7313" y="944"/>
                      <a:pt x="10532" y="2742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chemeClr val="accent2"/>
                </a:solidFill>
                <a:round/>
                <a:headEnd/>
                <a:tailEnd type="triangle" w="med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40" name="Line 1217"/>
              <p:cNvSpPr>
                <a:spLocks noChangeShapeType="1"/>
              </p:cNvSpPr>
              <p:nvPr/>
            </p:nvSpPr>
            <p:spPr bwMode="auto">
              <a:xfrm flipH="1" flipV="1">
                <a:off x="1171575" y="5562600"/>
                <a:ext cx="496114" cy="229116"/>
              </a:xfrm>
              <a:prstGeom prst="line">
                <a:avLst/>
              </a:prstGeom>
              <a:noFill/>
              <a:ln w="12700">
                <a:solidFill>
                  <a:srgbClr val="FF3300"/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41" name="Freeform 1197"/>
              <p:cNvSpPr>
                <a:spLocks/>
              </p:cNvSpPr>
              <p:nvPr/>
            </p:nvSpPr>
            <p:spPr bwMode="auto">
              <a:xfrm>
                <a:off x="657089" y="4491079"/>
                <a:ext cx="5244947" cy="128422"/>
              </a:xfrm>
              <a:custGeom>
                <a:avLst/>
                <a:gdLst>
                  <a:gd name="T0" fmla="*/ 0 w 6016"/>
                  <a:gd name="T1" fmla="*/ 2147483647 h 152"/>
                  <a:gd name="T2" fmla="*/ 2147483647 w 6016"/>
                  <a:gd name="T3" fmla="*/ 2147483647 h 152"/>
                  <a:gd name="T4" fmla="*/ 2147483647 w 6016"/>
                  <a:gd name="T5" fmla="*/ 2147483647 h 152"/>
                  <a:gd name="T6" fmla="*/ 2147483647 w 6016"/>
                  <a:gd name="T7" fmla="*/ 2147483647 h 152"/>
                  <a:gd name="T8" fmla="*/ 2147483647 w 6016"/>
                  <a:gd name="T9" fmla="*/ 2147483647 h 152"/>
                  <a:gd name="T10" fmla="*/ 2147483647 w 6016"/>
                  <a:gd name="T11" fmla="*/ 2147483647 h 152"/>
                  <a:gd name="T12" fmla="*/ 2147483647 w 6016"/>
                  <a:gd name="T13" fmla="*/ 2147483647 h 152"/>
                  <a:gd name="T14" fmla="*/ 2147483647 w 6016"/>
                  <a:gd name="T15" fmla="*/ 2147483647 h 152"/>
                  <a:gd name="T16" fmla="*/ 2147483647 w 6016"/>
                  <a:gd name="T17" fmla="*/ 2147483647 h 152"/>
                  <a:gd name="T18" fmla="*/ 2147483647 w 6016"/>
                  <a:gd name="T19" fmla="*/ 2147483647 h 152"/>
                  <a:gd name="T20" fmla="*/ 2147483647 w 6016"/>
                  <a:gd name="T21" fmla="*/ 2147483647 h 152"/>
                  <a:gd name="T22" fmla="*/ 2147483647 w 6016"/>
                  <a:gd name="T23" fmla="*/ 2147483647 h 152"/>
                  <a:gd name="T24" fmla="*/ 2147483647 w 6016"/>
                  <a:gd name="T25" fmla="*/ 2147483647 h 152"/>
                  <a:gd name="T26" fmla="*/ 2147483647 w 6016"/>
                  <a:gd name="T27" fmla="*/ 2147483647 h 152"/>
                  <a:gd name="T28" fmla="*/ 2147483647 w 6016"/>
                  <a:gd name="T29" fmla="*/ 2147483647 h 15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6016"/>
                  <a:gd name="T46" fmla="*/ 0 h 152"/>
                  <a:gd name="T47" fmla="*/ 6016 w 6016"/>
                  <a:gd name="T48" fmla="*/ 152 h 15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6016" h="152">
                    <a:moveTo>
                      <a:pt x="0" y="51"/>
                    </a:moveTo>
                    <a:cubicBezTo>
                      <a:pt x="241" y="48"/>
                      <a:pt x="481" y="47"/>
                      <a:pt x="722" y="42"/>
                    </a:cubicBezTo>
                    <a:cubicBezTo>
                      <a:pt x="750" y="41"/>
                      <a:pt x="778" y="38"/>
                      <a:pt x="805" y="33"/>
                    </a:cubicBezTo>
                    <a:cubicBezTo>
                      <a:pt x="833" y="27"/>
                      <a:pt x="887" y="6"/>
                      <a:pt x="887" y="6"/>
                    </a:cubicBezTo>
                    <a:cubicBezTo>
                      <a:pt x="1220" y="10"/>
                      <a:pt x="1517" y="7"/>
                      <a:pt x="1838" y="42"/>
                    </a:cubicBezTo>
                    <a:cubicBezTo>
                      <a:pt x="2094" y="39"/>
                      <a:pt x="2498" y="0"/>
                      <a:pt x="2798" y="42"/>
                    </a:cubicBezTo>
                    <a:cubicBezTo>
                      <a:pt x="3176" y="34"/>
                      <a:pt x="3545" y="51"/>
                      <a:pt x="3922" y="61"/>
                    </a:cubicBezTo>
                    <a:cubicBezTo>
                      <a:pt x="4037" y="98"/>
                      <a:pt x="4164" y="51"/>
                      <a:pt x="4279" y="88"/>
                    </a:cubicBezTo>
                    <a:cubicBezTo>
                      <a:pt x="4377" y="55"/>
                      <a:pt x="4483" y="46"/>
                      <a:pt x="4581" y="15"/>
                    </a:cubicBezTo>
                    <a:cubicBezTo>
                      <a:pt x="4617" y="21"/>
                      <a:pt x="4654" y="25"/>
                      <a:pt x="4690" y="33"/>
                    </a:cubicBezTo>
                    <a:cubicBezTo>
                      <a:pt x="4709" y="37"/>
                      <a:pt x="4745" y="51"/>
                      <a:pt x="4745" y="51"/>
                    </a:cubicBezTo>
                    <a:cubicBezTo>
                      <a:pt x="4763" y="69"/>
                      <a:pt x="4771" y="83"/>
                      <a:pt x="4800" y="88"/>
                    </a:cubicBezTo>
                    <a:cubicBezTo>
                      <a:pt x="4974" y="120"/>
                      <a:pt x="5153" y="102"/>
                      <a:pt x="5330" y="106"/>
                    </a:cubicBezTo>
                    <a:cubicBezTo>
                      <a:pt x="5404" y="128"/>
                      <a:pt x="5453" y="144"/>
                      <a:pt x="5531" y="152"/>
                    </a:cubicBezTo>
                    <a:cubicBezTo>
                      <a:pt x="5698" y="146"/>
                      <a:pt x="5852" y="125"/>
                      <a:pt x="6016" y="125"/>
                    </a:cubicBezTo>
                  </a:path>
                </a:pathLst>
              </a:custGeom>
              <a:noFill/>
              <a:ln w="19050" cmpd="sng">
                <a:solidFill>
                  <a:srgbClr val="FF99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cxnSp>
            <p:nvCxnSpPr>
              <p:cNvPr id="277" name="Прямая соединительная линия 276"/>
              <p:cNvCxnSpPr/>
              <p:nvPr/>
            </p:nvCxnSpPr>
            <p:spPr>
              <a:xfrm>
                <a:off x="5921011" y="4597182"/>
                <a:ext cx="1084362" cy="635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Прямая соединительная линия 277"/>
              <p:cNvCxnSpPr/>
              <p:nvPr/>
            </p:nvCxnSpPr>
            <p:spPr>
              <a:xfrm>
                <a:off x="7000611" y="4597182"/>
                <a:ext cx="0" cy="115730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344" name="Group 1295"/>
              <p:cNvGrpSpPr>
                <a:grpSpLocks/>
              </p:cNvGrpSpPr>
              <p:nvPr/>
            </p:nvGrpSpPr>
            <p:grpSpPr bwMode="auto">
              <a:xfrm rot="-3743253">
                <a:off x="5825551" y="3064409"/>
                <a:ext cx="314181" cy="1693862"/>
                <a:chOff x="5297" y="3864"/>
                <a:chExt cx="122" cy="684"/>
              </a:xfrm>
            </p:grpSpPr>
            <p:sp>
              <p:nvSpPr>
                <p:cNvPr id="535" name="Oval 1293"/>
                <p:cNvSpPr>
                  <a:spLocks noChangeArrowheads="1"/>
                </p:cNvSpPr>
                <p:nvPr/>
              </p:nvSpPr>
              <p:spPr bwMode="auto">
                <a:xfrm>
                  <a:off x="5299" y="3863"/>
                  <a:ext cx="120" cy="344"/>
                </a:xfrm>
                <a:prstGeom prst="ellipse">
                  <a:avLst/>
                </a:prstGeom>
                <a:solidFill>
                  <a:srgbClr val="CCFFFF"/>
                </a:solidFill>
                <a:ln w="19050">
                  <a:solidFill>
                    <a:schemeClr val="tx2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  <a:effectLst/>
                <a:extLst/>
              </p:spPr>
              <p:txBody>
                <a:bodyPr wrap="none"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536" name="Oval 1294"/>
                <p:cNvSpPr>
                  <a:spLocks noChangeArrowheads="1"/>
                </p:cNvSpPr>
                <p:nvPr/>
              </p:nvSpPr>
              <p:spPr bwMode="auto">
                <a:xfrm>
                  <a:off x="5298" y="4203"/>
                  <a:ext cx="120" cy="344"/>
                </a:xfrm>
                <a:prstGeom prst="ellipse">
                  <a:avLst/>
                </a:prstGeom>
                <a:solidFill>
                  <a:srgbClr val="CCFFFF"/>
                </a:solidFill>
                <a:ln w="19050">
                  <a:solidFill>
                    <a:schemeClr val="tx2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  <a:effectLst/>
                <a:extLst/>
              </p:spPr>
              <p:txBody>
                <a:bodyPr wrap="none"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pic>
            <p:nvPicPr>
              <p:cNvPr id="13345" name="Picture 1311" descr="Tu-334_1"/>
              <p:cNvPicPr>
                <a:picLocks noChangeAspect="1" noChangeArrowheads="1"/>
              </p:cNvPicPr>
              <p:nvPr/>
            </p:nvPicPr>
            <p:blipFill>
              <a:blip r:embed="rId7">
                <a:lum bright="-6000" contrast="30000"/>
              </a:blip>
              <a:srcRect l="-2" t="27988" r="346" b="14661"/>
              <a:stretch>
                <a:fillRect/>
              </a:stretch>
            </p:blipFill>
            <p:spPr bwMode="auto">
              <a:xfrm>
                <a:off x="5418509" y="3438003"/>
                <a:ext cx="360859" cy="1784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46" name="Picture 1311" descr="Tu-334_1"/>
              <p:cNvPicPr>
                <a:picLocks noChangeAspect="1" noChangeArrowheads="1"/>
              </p:cNvPicPr>
              <p:nvPr/>
            </p:nvPicPr>
            <p:blipFill>
              <a:blip r:embed="rId8">
                <a:lum bright="-6000" contrast="30000"/>
              </a:blip>
              <a:srcRect l="-2" t="27988" r="346" b="14661"/>
              <a:stretch>
                <a:fillRect/>
              </a:stretch>
            </p:blipFill>
            <p:spPr bwMode="auto">
              <a:xfrm>
                <a:off x="6009059" y="4073997"/>
                <a:ext cx="446803" cy="2209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347" name="Arc 1298"/>
              <p:cNvSpPr>
                <a:spLocks/>
              </p:cNvSpPr>
              <p:nvPr/>
            </p:nvSpPr>
            <p:spPr bwMode="auto">
              <a:xfrm rot="-504408">
                <a:off x="801699" y="2996121"/>
                <a:ext cx="4720826" cy="4196770"/>
              </a:xfrm>
              <a:custGeom>
                <a:avLst/>
                <a:gdLst>
                  <a:gd name="T0" fmla="*/ 0 w 31604"/>
                  <a:gd name="T1" fmla="*/ 2147483647 h 21600"/>
                  <a:gd name="T2" fmla="*/ 2147483647 w 31604"/>
                  <a:gd name="T3" fmla="*/ 2147483647 h 21600"/>
                  <a:gd name="T4" fmla="*/ 2147483647 w 31604"/>
                  <a:gd name="T5" fmla="*/ 2147483647 h 21600"/>
                  <a:gd name="T6" fmla="*/ 0 60000 65536"/>
                  <a:gd name="T7" fmla="*/ 0 60000 65536"/>
                  <a:gd name="T8" fmla="*/ 0 60000 65536"/>
                  <a:gd name="T9" fmla="*/ 0 w 31604"/>
                  <a:gd name="T10" fmla="*/ 0 h 21600"/>
                  <a:gd name="T11" fmla="*/ 31604 w 3160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604" h="21600" fill="none" extrusionOk="0">
                    <a:moveTo>
                      <a:pt x="-1" y="11918"/>
                    </a:moveTo>
                    <a:cubicBezTo>
                      <a:pt x="3663" y="4612"/>
                      <a:pt x="11136" y="-1"/>
                      <a:pt x="19309" y="0"/>
                    </a:cubicBezTo>
                    <a:cubicBezTo>
                      <a:pt x="23702" y="0"/>
                      <a:pt x="27991" y="1339"/>
                      <a:pt x="31604" y="3840"/>
                    </a:cubicBezTo>
                  </a:path>
                  <a:path w="31604" h="21600" stroke="0" extrusionOk="0">
                    <a:moveTo>
                      <a:pt x="-1" y="11918"/>
                    </a:moveTo>
                    <a:cubicBezTo>
                      <a:pt x="3663" y="4612"/>
                      <a:pt x="11136" y="-1"/>
                      <a:pt x="19309" y="0"/>
                    </a:cubicBezTo>
                    <a:cubicBezTo>
                      <a:pt x="23702" y="0"/>
                      <a:pt x="27991" y="1339"/>
                      <a:pt x="31604" y="3840"/>
                    </a:cubicBezTo>
                    <a:lnTo>
                      <a:pt x="19309" y="21600"/>
                    </a:lnTo>
                    <a:lnTo>
                      <a:pt x="-1" y="11918"/>
                    </a:lnTo>
                    <a:close/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 type="none" w="med" len="lg"/>
                <a:tailEnd type="triangle" w="med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48" name="AutoShape 1299"/>
              <p:cNvSpPr>
                <a:spLocks noChangeArrowheads="1"/>
              </p:cNvSpPr>
              <p:nvPr/>
            </p:nvSpPr>
            <p:spPr bwMode="auto">
              <a:xfrm>
                <a:off x="5325221" y="3401365"/>
                <a:ext cx="92475" cy="112419"/>
              </a:xfrm>
              <a:prstGeom prst="irregularSeal1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9966"/>
                  </a:gs>
                </a:gsLst>
                <a:path path="shape">
                  <a:fillToRect l="50000" t="50000" r="50000" b="50000"/>
                </a:path>
              </a:gradFill>
              <a:ln w="19050" algn="ctr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3349" name="TextBox 403"/>
              <p:cNvSpPr txBox="1">
                <a:spLocks noChangeArrowheads="1"/>
              </p:cNvSpPr>
              <p:nvPr/>
            </p:nvSpPr>
            <p:spPr bwMode="auto">
              <a:xfrm>
                <a:off x="5244883" y="2958806"/>
                <a:ext cx="1770200" cy="3385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800" dirty="0" smtClean="0">
                    <a:cs typeface="Arial" charset="0"/>
                  </a:rPr>
                  <a:t>) </a:t>
                </a:r>
                <a:r>
                  <a:rPr lang="ru-RU" sz="800" dirty="0">
                    <a:cs typeface="Arial" charset="0"/>
                  </a:rPr>
                  <a:t>Барражирующие постановщики</a:t>
                </a:r>
              </a:p>
              <a:p>
                <a:pPr algn="ctr"/>
                <a:r>
                  <a:rPr lang="ru-RU" sz="800" dirty="0">
                    <a:cs typeface="Arial" charset="0"/>
                  </a:rPr>
                  <a:t>активных помех (ПАП</a:t>
                </a:r>
                <a:endParaRPr lang="ru-RU" sz="800" dirty="0">
                  <a:cs typeface="Arial" charset="0"/>
                </a:endParaRPr>
              </a:p>
            </p:txBody>
          </p:sp>
          <p:grpSp>
            <p:nvGrpSpPr>
              <p:cNvPr id="13350" name="Группа 284"/>
              <p:cNvGrpSpPr>
                <a:grpSpLocks/>
              </p:cNvGrpSpPr>
              <p:nvPr/>
            </p:nvGrpSpPr>
            <p:grpSpPr bwMode="auto">
              <a:xfrm>
                <a:off x="1609087" y="5229224"/>
                <a:ext cx="1057913" cy="455024"/>
                <a:chOff x="5314312" y="7067549"/>
                <a:chExt cx="1057913" cy="455024"/>
              </a:xfrm>
            </p:grpSpPr>
            <p:sp>
              <p:nvSpPr>
                <p:cNvPr id="531" name="Oval 1367"/>
                <p:cNvSpPr>
                  <a:spLocks noChangeArrowheads="1"/>
                </p:cNvSpPr>
                <p:nvPr/>
              </p:nvSpPr>
              <p:spPr bwMode="auto">
                <a:xfrm>
                  <a:off x="5314188" y="7153070"/>
                  <a:ext cx="1049434" cy="369895"/>
                </a:xfrm>
                <a:prstGeom prst="ellipse">
                  <a:avLst/>
                </a:prstGeom>
                <a:solidFill>
                  <a:schemeClr val="tx2">
                    <a:lumMod val="75000"/>
                  </a:schemeClr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/>
              </p:spPr>
              <p:txBody>
                <a:bodyPr wrap="none"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3547" name="Oval 1368"/>
                <p:cNvSpPr>
                  <a:spLocks noChangeArrowheads="1"/>
                </p:cNvSpPr>
                <p:nvPr/>
              </p:nvSpPr>
              <p:spPr bwMode="auto">
                <a:xfrm>
                  <a:off x="5316762" y="7077075"/>
                  <a:ext cx="1055463" cy="36245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99CCFF"/>
                    </a:gs>
                  </a:gsLst>
                  <a:path path="shape">
                    <a:fillToRect l="50000" t="50000" r="50000" b="50000"/>
                  </a:path>
                </a:gradFill>
                <a:ln w="2857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3548" name="Rectangle 1369"/>
                <p:cNvSpPr>
                  <a:spLocks noChangeArrowheads="1"/>
                </p:cNvSpPr>
                <p:nvPr/>
              </p:nvSpPr>
              <p:spPr bwMode="auto">
                <a:xfrm rot="-3238548">
                  <a:off x="5780474" y="7000651"/>
                  <a:ext cx="78434" cy="5320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3549" name="Oval 1367"/>
                <p:cNvSpPr>
                  <a:spLocks noChangeArrowheads="1"/>
                </p:cNvSpPr>
                <p:nvPr/>
              </p:nvSpPr>
              <p:spPr bwMode="auto">
                <a:xfrm>
                  <a:off x="5314312" y="7067549"/>
                  <a:ext cx="1048388" cy="369299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3351" name="Группа 285"/>
              <p:cNvGrpSpPr>
                <a:grpSpLocks/>
              </p:cNvGrpSpPr>
              <p:nvPr/>
            </p:nvGrpSpPr>
            <p:grpSpPr bwMode="auto">
              <a:xfrm>
                <a:off x="-1027732" y="3128212"/>
                <a:ext cx="3954430" cy="3187743"/>
                <a:chOff x="-4618657" y="-1205663"/>
                <a:chExt cx="3954430" cy="3187743"/>
              </a:xfrm>
            </p:grpSpPr>
            <p:sp>
              <p:nvSpPr>
                <p:cNvPr id="13541" name="AutoShape 1199"/>
                <p:cNvSpPr>
                  <a:spLocks noChangeArrowheads="1"/>
                </p:cNvSpPr>
                <p:nvPr/>
              </p:nvSpPr>
              <p:spPr bwMode="auto">
                <a:xfrm>
                  <a:off x="-1141680" y="1757993"/>
                  <a:ext cx="477453" cy="224087"/>
                </a:xfrm>
                <a:prstGeom prst="flowChartDecision">
                  <a:avLst/>
                </a:prstGeom>
                <a:solidFill>
                  <a:srgbClr val="B2B2B2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3542" name="Line 1202"/>
                <p:cNvSpPr>
                  <a:spLocks noChangeShapeType="1"/>
                </p:cNvSpPr>
                <p:nvPr/>
              </p:nvSpPr>
              <p:spPr bwMode="auto">
                <a:xfrm flipV="1">
                  <a:off x="-4618657" y="-1205663"/>
                  <a:ext cx="72" cy="0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543" name="Line 1206"/>
                <p:cNvSpPr>
                  <a:spLocks noChangeShapeType="1"/>
                </p:cNvSpPr>
                <p:nvPr/>
              </p:nvSpPr>
              <p:spPr bwMode="auto">
                <a:xfrm flipH="1" flipV="1">
                  <a:off x="-910584" y="1640357"/>
                  <a:ext cx="1469" cy="11973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544" name="Line 1212"/>
                <p:cNvSpPr>
                  <a:spLocks noChangeShapeType="1"/>
                </p:cNvSpPr>
                <p:nvPr/>
              </p:nvSpPr>
              <p:spPr bwMode="auto">
                <a:xfrm flipV="1">
                  <a:off x="-910583" y="1638520"/>
                  <a:ext cx="170605" cy="59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sm" len="lg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545" name="AutoShape 1213"/>
                <p:cNvSpPr>
                  <a:spLocks/>
                </p:cNvSpPr>
                <p:nvPr/>
              </p:nvSpPr>
              <p:spPr bwMode="auto">
                <a:xfrm>
                  <a:off x="-884711" y="1591293"/>
                  <a:ext cx="77620" cy="100500"/>
                </a:xfrm>
                <a:prstGeom prst="leftBracket">
                  <a:avLst>
                    <a:gd name="adj" fmla="val 14896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</p:grpSp>
          <p:grpSp>
            <p:nvGrpSpPr>
              <p:cNvPr id="287" name="Group 1080"/>
              <p:cNvGrpSpPr>
                <a:grpSpLocks/>
              </p:cNvGrpSpPr>
              <p:nvPr/>
            </p:nvGrpSpPr>
            <p:grpSpPr bwMode="auto">
              <a:xfrm>
                <a:off x="1863405" y="4657242"/>
                <a:ext cx="509030" cy="227278"/>
                <a:chOff x="705" y="4962"/>
                <a:chExt cx="294" cy="144"/>
              </a:xfrm>
              <a:solidFill>
                <a:schemeClr val="bg1">
                  <a:lumMod val="65000"/>
                </a:schemeClr>
              </a:solidFill>
            </p:grpSpPr>
            <p:sp>
              <p:nvSpPr>
                <p:cNvPr id="513" name="AutoShape 1081"/>
                <p:cNvSpPr>
                  <a:spLocks noChangeArrowheads="1"/>
                </p:cNvSpPr>
                <p:nvPr/>
              </p:nvSpPr>
              <p:spPr bwMode="auto">
                <a:xfrm>
                  <a:off x="705" y="4962"/>
                  <a:ext cx="294" cy="144"/>
                </a:xfrm>
                <a:prstGeom prst="flowChartDecision">
                  <a:avLst/>
                </a:prstGeom>
                <a:grp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grpSp>
              <p:nvGrpSpPr>
                <p:cNvPr id="514" name="Group 1082"/>
                <p:cNvGrpSpPr>
                  <a:grpSpLocks/>
                </p:cNvGrpSpPr>
                <p:nvPr/>
              </p:nvGrpSpPr>
              <p:grpSpPr bwMode="auto">
                <a:xfrm>
                  <a:off x="809" y="4976"/>
                  <a:ext cx="78" cy="99"/>
                  <a:chOff x="1277" y="5003"/>
                  <a:chExt cx="78" cy="99"/>
                </a:xfrm>
                <a:grpFill/>
              </p:grpSpPr>
              <p:sp>
                <p:nvSpPr>
                  <p:cNvPr id="515" name="Line 1083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298" y="5003"/>
                    <a:ext cx="0" cy="87"/>
                  </a:xfrm>
                  <a:prstGeom prst="line">
                    <a:avLst/>
                  </a:prstGeom>
                  <a:grpFill/>
                  <a:ln w="9525">
                    <a:solidFill>
                      <a:schemeClr val="bg1"/>
                    </a:solidFill>
                    <a:round/>
                    <a:headEnd/>
                    <a:tailEnd type="triangle" w="sm" len="sm"/>
                  </a:ln>
                  <a:effectLst/>
                  <a:extLst/>
                </p:spPr>
                <p:txBody>
                  <a:bodyPr wrap="none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516" name="Line 108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80" y="5090"/>
                    <a:ext cx="72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  <a:extLst/>
                </p:spPr>
                <p:txBody>
                  <a:bodyPr wrap="none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517" name="Line 108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77" y="5063"/>
                    <a:ext cx="0" cy="39"/>
                  </a:xfrm>
                  <a:prstGeom prst="line">
                    <a:avLst/>
                  </a:prstGeom>
                  <a:grp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  <a:extLst/>
                </p:spPr>
                <p:txBody>
                  <a:bodyPr wrap="none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518" name="Line 108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355" y="5063"/>
                    <a:ext cx="0" cy="39"/>
                  </a:xfrm>
                  <a:prstGeom prst="line">
                    <a:avLst/>
                  </a:prstGeom>
                  <a:grp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  <a:extLst/>
                </p:spPr>
                <p:txBody>
                  <a:bodyPr wrap="none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519" name="Line 1087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331" y="5003"/>
                    <a:ext cx="0" cy="87"/>
                  </a:xfrm>
                  <a:prstGeom prst="line">
                    <a:avLst/>
                  </a:prstGeom>
                  <a:grpFill/>
                  <a:ln w="9525">
                    <a:solidFill>
                      <a:schemeClr val="bg1"/>
                    </a:solidFill>
                    <a:round/>
                    <a:headEnd/>
                    <a:tailEnd type="triangle" w="sm" len="sm"/>
                  </a:ln>
                  <a:effectLst/>
                  <a:extLst/>
                </p:spPr>
                <p:txBody>
                  <a:bodyPr wrap="none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520" name="Line 108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80" y="5072"/>
                    <a:ext cx="72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  <a:extLst/>
                </p:spPr>
                <p:txBody>
                  <a:bodyPr wrap="none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</p:grpSp>
          </p:grpSp>
          <p:grpSp>
            <p:nvGrpSpPr>
              <p:cNvPr id="13353" name="Группа 287"/>
              <p:cNvGrpSpPr>
                <a:grpSpLocks/>
              </p:cNvGrpSpPr>
              <p:nvPr/>
            </p:nvGrpSpPr>
            <p:grpSpPr bwMode="auto">
              <a:xfrm>
                <a:off x="738200" y="5038724"/>
                <a:ext cx="510285" cy="293471"/>
                <a:chOff x="766775" y="5038724"/>
                <a:chExt cx="510285" cy="293471"/>
              </a:xfrm>
            </p:grpSpPr>
            <p:sp>
              <p:nvSpPr>
                <p:cNvPr id="503" name="AutoShape 1081"/>
                <p:cNvSpPr>
                  <a:spLocks noChangeArrowheads="1"/>
                </p:cNvSpPr>
                <p:nvPr/>
              </p:nvSpPr>
              <p:spPr bwMode="auto">
                <a:xfrm>
                  <a:off x="769095" y="5105190"/>
                  <a:ext cx="508047" cy="227017"/>
                </a:xfrm>
                <a:prstGeom prst="flowChartDecision">
                  <a:avLst/>
                </a:prstGeom>
                <a:solidFill>
                  <a:schemeClr val="bg1">
                    <a:lumMod val="65000"/>
                  </a:schemeClr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grpSp>
              <p:nvGrpSpPr>
                <p:cNvPr id="504" name="Group 1080"/>
                <p:cNvGrpSpPr>
                  <a:grpSpLocks/>
                </p:cNvGrpSpPr>
                <p:nvPr/>
              </p:nvGrpSpPr>
              <p:grpSpPr bwMode="auto">
                <a:xfrm>
                  <a:off x="766775" y="5038724"/>
                  <a:ext cx="509030" cy="227278"/>
                  <a:chOff x="705" y="4962"/>
                  <a:chExt cx="294" cy="144"/>
                </a:xfrm>
                <a:solidFill>
                  <a:schemeClr val="bg1">
                    <a:lumMod val="65000"/>
                  </a:schemeClr>
                </a:solidFill>
              </p:grpSpPr>
              <p:sp>
                <p:nvSpPr>
                  <p:cNvPr id="505" name="AutoShape 1081"/>
                  <p:cNvSpPr>
                    <a:spLocks noChangeArrowheads="1"/>
                  </p:cNvSpPr>
                  <p:nvPr/>
                </p:nvSpPr>
                <p:spPr bwMode="auto">
                  <a:xfrm>
                    <a:off x="705" y="4962"/>
                    <a:ext cx="294" cy="144"/>
                  </a:xfrm>
                  <a:prstGeom prst="flowChartDecision">
                    <a:avLst/>
                  </a:prstGeom>
                  <a:grp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/>
                </p:spPr>
                <p:txBody>
                  <a:bodyPr wrap="none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grpSp>
                <p:nvGrpSpPr>
                  <p:cNvPr id="506" name="Group 1082"/>
                  <p:cNvGrpSpPr>
                    <a:grpSpLocks/>
                  </p:cNvGrpSpPr>
                  <p:nvPr/>
                </p:nvGrpSpPr>
                <p:grpSpPr bwMode="auto">
                  <a:xfrm>
                    <a:off x="809" y="4976"/>
                    <a:ext cx="78" cy="99"/>
                    <a:chOff x="1277" y="5003"/>
                    <a:chExt cx="78" cy="99"/>
                  </a:xfrm>
                  <a:grpFill/>
                </p:grpSpPr>
                <p:sp>
                  <p:nvSpPr>
                    <p:cNvPr id="507" name="Line 1083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1298" y="5003"/>
                      <a:ext cx="0" cy="87"/>
                    </a:xfrm>
                    <a:prstGeom prst="line">
                      <a:avLst/>
                    </a:prstGeom>
                    <a:grpFill/>
                    <a:ln w="9525">
                      <a:solidFill>
                        <a:schemeClr val="bg1"/>
                      </a:solidFill>
                      <a:round/>
                      <a:headEnd/>
                      <a:tailEnd type="triangle" w="sm" len="sm"/>
                    </a:ln>
                    <a:effectLst/>
                    <a:extLst/>
                  </p:spPr>
                  <p:txBody>
                    <a:bodyPr wrap="none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508" name="Line 108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280" y="5090"/>
                      <a:ext cx="72" cy="0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/>
                    <a:extLst/>
                  </p:spPr>
                  <p:txBody>
                    <a:bodyPr wrap="none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509" name="Line 108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77" y="5063"/>
                      <a:ext cx="0" cy="39"/>
                    </a:xfrm>
                    <a:prstGeom prst="line">
                      <a:avLst/>
                    </a:prstGeom>
                    <a:grpFill/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/>
                    <a:extLst/>
                  </p:spPr>
                  <p:txBody>
                    <a:bodyPr wrap="none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510" name="Line 108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55" y="5063"/>
                      <a:ext cx="0" cy="39"/>
                    </a:xfrm>
                    <a:prstGeom prst="line">
                      <a:avLst/>
                    </a:prstGeom>
                    <a:grpFill/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/>
                    <a:extLst/>
                  </p:spPr>
                  <p:txBody>
                    <a:bodyPr wrap="none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511" name="Line 1087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1331" y="5003"/>
                      <a:ext cx="0" cy="87"/>
                    </a:xfrm>
                    <a:prstGeom prst="line">
                      <a:avLst/>
                    </a:prstGeom>
                    <a:grpFill/>
                    <a:ln w="9525">
                      <a:solidFill>
                        <a:schemeClr val="bg1"/>
                      </a:solidFill>
                      <a:round/>
                      <a:headEnd/>
                      <a:tailEnd type="triangle" w="sm" len="sm"/>
                    </a:ln>
                    <a:effectLst/>
                    <a:extLst/>
                  </p:spPr>
                  <p:txBody>
                    <a:bodyPr wrap="none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512" name="Line 108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280" y="5072"/>
                      <a:ext cx="72" cy="0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/>
                    <a:extLst/>
                  </p:spPr>
                  <p:txBody>
                    <a:bodyPr wrap="none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ru-RU"/>
                    </a:p>
                  </p:txBody>
                </p:sp>
              </p:grpSp>
            </p:grpSp>
          </p:grpSp>
          <p:grpSp>
            <p:nvGrpSpPr>
              <p:cNvPr id="13354" name="Группа 288"/>
              <p:cNvGrpSpPr>
                <a:grpSpLocks/>
              </p:cNvGrpSpPr>
              <p:nvPr/>
            </p:nvGrpSpPr>
            <p:grpSpPr bwMode="auto">
              <a:xfrm>
                <a:off x="962546" y="5882348"/>
                <a:ext cx="477453" cy="399096"/>
                <a:chOff x="-1247254" y="519773"/>
                <a:chExt cx="477453" cy="399096"/>
              </a:xfrm>
            </p:grpSpPr>
            <p:sp>
              <p:nvSpPr>
                <p:cNvPr id="13535" name="AutoShape 1199"/>
                <p:cNvSpPr>
                  <a:spLocks noChangeArrowheads="1"/>
                </p:cNvSpPr>
                <p:nvPr/>
              </p:nvSpPr>
              <p:spPr bwMode="auto">
                <a:xfrm>
                  <a:off x="-1247254" y="694782"/>
                  <a:ext cx="477453" cy="224087"/>
                </a:xfrm>
                <a:prstGeom prst="flowChartDecision">
                  <a:avLst/>
                </a:prstGeom>
                <a:solidFill>
                  <a:srgbClr val="B2B2B2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3536" name="Line 1206"/>
                <p:cNvSpPr>
                  <a:spLocks noChangeShapeType="1"/>
                </p:cNvSpPr>
                <p:nvPr/>
              </p:nvSpPr>
              <p:spPr bwMode="auto">
                <a:xfrm flipH="1" flipV="1">
                  <a:off x="-1016158" y="577146"/>
                  <a:ext cx="1469" cy="11973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537" name="Line 1212"/>
                <p:cNvSpPr>
                  <a:spLocks noChangeShapeType="1"/>
                </p:cNvSpPr>
                <p:nvPr/>
              </p:nvSpPr>
              <p:spPr bwMode="auto">
                <a:xfrm flipV="1">
                  <a:off x="-1016157" y="575309"/>
                  <a:ext cx="170605" cy="59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sm" len="lg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538" name="AutoShape 1213"/>
                <p:cNvSpPr>
                  <a:spLocks/>
                </p:cNvSpPr>
                <p:nvPr/>
              </p:nvSpPr>
              <p:spPr bwMode="auto">
                <a:xfrm>
                  <a:off x="-987062" y="519773"/>
                  <a:ext cx="50646" cy="114747"/>
                </a:xfrm>
                <a:prstGeom prst="leftBracket">
                  <a:avLst>
                    <a:gd name="adj" fmla="val 14895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</p:grpSp>
          <p:sp>
            <p:nvSpPr>
              <p:cNvPr id="13355" name="TextBox 464"/>
              <p:cNvSpPr txBox="1">
                <a:spLocks noChangeArrowheads="1"/>
              </p:cNvSpPr>
              <p:nvPr/>
            </p:nvSpPr>
            <p:spPr bwMode="auto">
              <a:xfrm>
                <a:off x="771631" y="6257017"/>
                <a:ext cx="676788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dirty="0">
                    <a:cs typeface="Arial" charset="0"/>
                  </a:rPr>
                  <a:t>РПН </a:t>
                </a:r>
                <a:r>
                  <a:rPr lang="ru-RU" sz="800" dirty="0">
                    <a:solidFill>
                      <a:srgbClr val="FF0000"/>
                    </a:solidFill>
                    <a:cs typeface="Arial" charset="0"/>
                  </a:rPr>
                  <a:t>9С36</a:t>
                </a:r>
                <a:endParaRPr lang="ru-RU" sz="800" dirty="0">
                  <a:cs typeface="Arial" charset="0"/>
                </a:endParaRPr>
              </a:p>
            </p:txBody>
          </p:sp>
          <p:sp>
            <p:nvSpPr>
              <p:cNvPr id="13356" name="TextBox 227"/>
              <p:cNvSpPr txBox="1">
                <a:spLocks noChangeArrowheads="1"/>
              </p:cNvSpPr>
              <p:nvPr/>
            </p:nvSpPr>
            <p:spPr bwMode="auto">
              <a:xfrm>
                <a:off x="973194" y="5618662"/>
                <a:ext cx="715260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dirty="0">
                    <a:cs typeface="Arial" charset="0"/>
                  </a:rPr>
                  <a:t>ПЗУ </a:t>
                </a:r>
                <a:r>
                  <a:rPr lang="ru-RU" sz="800" dirty="0">
                    <a:solidFill>
                      <a:srgbClr val="FF0000"/>
                    </a:solidFill>
                    <a:cs typeface="Arial" charset="0"/>
                  </a:rPr>
                  <a:t>9А316</a:t>
                </a:r>
                <a:endParaRPr lang="ru-RU" sz="800" dirty="0">
                  <a:cs typeface="Arial" charset="0"/>
                </a:endParaRPr>
              </a:p>
            </p:txBody>
          </p:sp>
          <p:sp>
            <p:nvSpPr>
              <p:cNvPr id="13357" name="TextBox 465"/>
              <p:cNvSpPr txBox="1">
                <a:spLocks noChangeArrowheads="1"/>
              </p:cNvSpPr>
              <p:nvPr/>
            </p:nvSpPr>
            <p:spPr bwMode="auto">
              <a:xfrm>
                <a:off x="1192269" y="5009062"/>
                <a:ext cx="715260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dirty="0">
                    <a:cs typeface="Arial" charset="0"/>
                  </a:rPr>
                  <a:t>ПЗУ </a:t>
                </a:r>
                <a:r>
                  <a:rPr lang="ru-RU" sz="800" dirty="0">
                    <a:solidFill>
                      <a:srgbClr val="FF0000"/>
                    </a:solidFill>
                    <a:cs typeface="Arial" charset="0"/>
                  </a:rPr>
                  <a:t>9А316</a:t>
                </a:r>
                <a:endParaRPr lang="ru-RU" sz="800" dirty="0">
                  <a:cs typeface="Arial" charset="0"/>
                </a:endParaRPr>
              </a:p>
            </p:txBody>
          </p:sp>
          <p:sp>
            <p:nvSpPr>
              <p:cNvPr id="13358" name="TextBox 210"/>
              <p:cNvSpPr txBox="1">
                <a:spLocks noChangeArrowheads="1"/>
              </p:cNvSpPr>
              <p:nvPr/>
            </p:nvSpPr>
            <p:spPr bwMode="auto">
              <a:xfrm>
                <a:off x="1258093" y="6379047"/>
                <a:ext cx="732893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dirty="0">
                    <a:cs typeface="Arial" charset="0"/>
                  </a:rPr>
                  <a:t>СОУ </a:t>
                </a:r>
                <a:r>
                  <a:rPr lang="ru-RU" sz="800" dirty="0">
                    <a:solidFill>
                      <a:srgbClr val="FF0000"/>
                    </a:solidFill>
                    <a:cs typeface="Arial" charset="0"/>
                  </a:rPr>
                  <a:t>9А317</a:t>
                </a:r>
                <a:endParaRPr lang="ru-RU" sz="800" dirty="0">
                  <a:cs typeface="Arial" charset="0"/>
                </a:endParaRPr>
              </a:p>
            </p:txBody>
          </p:sp>
          <p:grpSp>
            <p:nvGrpSpPr>
              <p:cNvPr id="294" name="Group 1080"/>
              <p:cNvGrpSpPr>
                <a:grpSpLocks/>
              </p:cNvGrpSpPr>
              <p:nvPr/>
            </p:nvGrpSpPr>
            <p:grpSpPr bwMode="auto">
              <a:xfrm>
                <a:off x="1587180" y="6171717"/>
                <a:ext cx="509030" cy="227278"/>
                <a:chOff x="705" y="4962"/>
                <a:chExt cx="294" cy="144"/>
              </a:xfrm>
              <a:solidFill>
                <a:schemeClr val="bg1">
                  <a:lumMod val="65000"/>
                </a:schemeClr>
              </a:solidFill>
            </p:grpSpPr>
            <p:sp>
              <p:nvSpPr>
                <p:cNvPr id="491" name="AutoShape 1081"/>
                <p:cNvSpPr>
                  <a:spLocks noChangeArrowheads="1"/>
                </p:cNvSpPr>
                <p:nvPr/>
              </p:nvSpPr>
              <p:spPr bwMode="auto">
                <a:xfrm>
                  <a:off x="705" y="4962"/>
                  <a:ext cx="294" cy="144"/>
                </a:xfrm>
                <a:prstGeom prst="flowChartDecision">
                  <a:avLst/>
                </a:prstGeom>
                <a:grp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grpSp>
              <p:nvGrpSpPr>
                <p:cNvPr id="492" name="Group 1082"/>
                <p:cNvGrpSpPr>
                  <a:grpSpLocks/>
                </p:cNvGrpSpPr>
                <p:nvPr/>
              </p:nvGrpSpPr>
              <p:grpSpPr bwMode="auto">
                <a:xfrm>
                  <a:off x="809" y="4976"/>
                  <a:ext cx="78" cy="99"/>
                  <a:chOff x="1277" y="5003"/>
                  <a:chExt cx="78" cy="99"/>
                </a:xfrm>
                <a:grpFill/>
              </p:grpSpPr>
              <p:sp>
                <p:nvSpPr>
                  <p:cNvPr id="493" name="Line 1083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298" y="5003"/>
                    <a:ext cx="0" cy="87"/>
                  </a:xfrm>
                  <a:prstGeom prst="line">
                    <a:avLst/>
                  </a:prstGeom>
                  <a:grpFill/>
                  <a:ln w="9525">
                    <a:solidFill>
                      <a:schemeClr val="bg1"/>
                    </a:solidFill>
                    <a:round/>
                    <a:headEnd/>
                    <a:tailEnd type="triangle" w="sm" len="sm"/>
                  </a:ln>
                  <a:effectLst/>
                  <a:extLst/>
                </p:spPr>
                <p:txBody>
                  <a:bodyPr wrap="none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494" name="Line 108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80" y="5090"/>
                    <a:ext cx="72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  <a:extLst/>
                </p:spPr>
                <p:txBody>
                  <a:bodyPr wrap="none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495" name="Line 108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77" y="5063"/>
                    <a:ext cx="0" cy="39"/>
                  </a:xfrm>
                  <a:prstGeom prst="line">
                    <a:avLst/>
                  </a:prstGeom>
                  <a:grp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  <a:extLst/>
                </p:spPr>
                <p:txBody>
                  <a:bodyPr wrap="none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496" name="Line 108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355" y="5063"/>
                    <a:ext cx="0" cy="39"/>
                  </a:xfrm>
                  <a:prstGeom prst="line">
                    <a:avLst/>
                  </a:prstGeom>
                  <a:grp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  <a:extLst/>
                </p:spPr>
                <p:txBody>
                  <a:bodyPr wrap="none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497" name="Line 1087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331" y="5003"/>
                    <a:ext cx="0" cy="87"/>
                  </a:xfrm>
                  <a:prstGeom prst="line">
                    <a:avLst/>
                  </a:prstGeom>
                  <a:grpFill/>
                  <a:ln w="9525">
                    <a:solidFill>
                      <a:schemeClr val="bg1"/>
                    </a:solidFill>
                    <a:round/>
                    <a:headEnd/>
                    <a:tailEnd type="triangle" w="sm" len="sm"/>
                  </a:ln>
                  <a:effectLst/>
                  <a:extLst/>
                </p:spPr>
                <p:txBody>
                  <a:bodyPr wrap="none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498" name="Line 108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80" y="5072"/>
                    <a:ext cx="72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  <a:extLst/>
                </p:spPr>
                <p:txBody>
                  <a:bodyPr wrap="none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</p:grpSp>
          </p:grpSp>
          <p:sp>
            <p:nvSpPr>
              <p:cNvPr id="13360" name="TextBox 236"/>
              <p:cNvSpPr txBox="1">
                <a:spLocks noChangeArrowheads="1"/>
              </p:cNvSpPr>
              <p:nvPr/>
            </p:nvSpPr>
            <p:spPr bwMode="auto">
              <a:xfrm>
                <a:off x="2353468" y="6321925"/>
                <a:ext cx="665567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dirty="0">
                    <a:cs typeface="Arial" charset="0"/>
                  </a:rPr>
                  <a:t>БМ</a:t>
                </a:r>
                <a:r>
                  <a:rPr lang="ru-RU" sz="800" dirty="0">
                    <a:solidFill>
                      <a:srgbClr val="FF0000"/>
                    </a:solidFill>
                    <a:cs typeface="Arial" charset="0"/>
                  </a:rPr>
                  <a:t> 9А331</a:t>
                </a:r>
                <a:endParaRPr lang="ru-RU" sz="800" dirty="0">
                  <a:cs typeface="Arial" charset="0"/>
                </a:endParaRPr>
              </a:p>
            </p:txBody>
          </p:sp>
          <p:sp>
            <p:nvSpPr>
              <p:cNvPr id="13361" name="TextBox 489"/>
              <p:cNvSpPr txBox="1">
                <a:spLocks noChangeArrowheads="1"/>
              </p:cNvSpPr>
              <p:nvPr/>
            </p:nvSpPr>
            <p:spPr bwMode="auto">
              <a:xfrm>
                <a:off x="2610643" y="5121775"/>
                <a:ext cx="665567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dirty="0">
                    <a:cs typeface="Arial" charset="0"/>
                  </a:rPr>
                  <a:t>БМ</a:t>
                </a:r>
                <a:r>
                  <a:rPr lang="ru-RU" sz="800" dirty="0">
                    <a:solidFill>
                      <a:srgbClr val="FF0000"/>
                    </a:solidFill>
                    <a:cs typeface="Arial" charset="0"/>
                  </a:rPr>
                  <a:t> 9А331</a:t>
                </a:r>
                <a:endParaRPr lang="ru-RU" sz="800" dirty="0">
                  <a:cs typeface="Arial" charset="0"/>
                </a:endParaRPr>
              </a:p>
            </p:txBody>
          </p:sp>
          <p:grpSp>
            <p:nvGrpSpPr>
              <p:cNvPr id="13362" name="Группа 296"/>
              <p:cNvGrpSpPr>
                <a:grpSpLocks/>
              </p:cNvGrpSpPr>
              <p:nvPr/>
            </p:nvGrpSpPr>
            <p:grpSpPr bwMode="auto">
              <a:xfrm>
                <a:off x="5177158" y="5012444"/>
                <a:ext cx="568476" cy="484187"/>
                <a:chOff x="7507628" y="4677775"/>
                <a:chExt cx="568476" cy="484187"/>
              </a:xfrm>
            </p:grpSpPr>
            <p:pic>
              <p:nvPicPr>
                <p:cNvPr id="13532" name="Picture 1318"/>
                <p:cNvPicPr>
                  <a:picLocks noChangeAspect="1" noChangeArrowheads="1"/>
                </p:cNvPicPr>
                <p:nvPr/>
              </p:nvPicPr>
              <p:blipFill>
                <a:blip r:embed="rId9">
                  <a:lum bright="24000"/>
                </a:blip>
                <a:srcRect l="43156" t="36859" r="42494" b="18866"/>
                <a:stretch>
                  <a:fillRect/>
                </a:stretch>
              </p:blipFill>
              <p:spPr bwMode="auto">
                <a:xfrm>
                  <a:off x="7507628" y="4677775"/>
                  <a:ext cx="330351" cy="179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3533" name="Picture 1318"/>
                <p:cNvPicPr>
                  <a:picLocks noChangeAspect="1" noChangeArrowheads="1"/>
                </p:cNvPicPr>
                <p:nvPr/>
              </p:nvPicPr>
              <p:blipFill>
                <a:blip r:embed="rId9">
                  <a:lum bright="24000"/>
                </a:blip>
                <a:srcRect l="43156" t="36859" r="42494" b="18866"/>
                <a:stretch>
                  <a:fillRect/>
                </a:stretch>
              </p:blipFill>
              <p:spPr bwMode="auto">
                <a:xfrm>
                  <a:off x="7660028" y="4830175"/>
                  <a:ext cx="330351" cy="179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3534" name="Picture 1318"/>
                <p:cNvPicPr>
                  <a:picLocks noChangeAspect="1" noChangeArrowheads="1"/>
                </p:cNvPicPr>
                <p:nvPr/>
              </p:nvPicPr>
              <p:blipFill>
                <a:blip r:embed="rId9">
                  <a:lum bright="24000"/>
                </a:blip>
                <a:srcRect l="43156" t="36859" r="42494" b="18866"/>
                <a:stretch>
                  <a:fillRect/>
                </a:stretch>
              </p:blipFill>
              <p:spPr bwMode="auto">
                <a:xfrm>
                  <a:off x="7745753" y="4982575"/>
                  <a:ext cx="330351" cy="179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3363" name="Группа 297"/>
              <p:cNvGrpSpPr>
                <a:grpSpLocks/>
              </p:cNvGrpSpPr>
              <p:nvPr/>
            </p:nvGrpSpPr>
            <p:grpSpPr bwMode="auto">
              <a:xfrm>
                <a:off x="5943843" y="4860337"/>
                <a:ext cx="863129" cy="665163"/>
                <a:chOff x="7610718" y="3498262"/>
                <a:chExt cx="863129" cy="665163"/>
              </a:xfrm>
            </p:grpSpPr>
            <p:pic>
              <p:nvPicPr>
                <p:cNvPr id="13528" name="Picture 1302"/>
                <p:cNvPicPr>
                  <a:picLocks noChangeAspect="1" noChangeArrowheads="1"/>
                </p:cNvPicPr>
                <p:nvPr/>
              </p:nvPicPr>
              <p:blipFill>
                <a:blip r:embed="rId10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lum bright="-6000" contrast="6000"/>
                </a:blip>
                <a:srcRect/>
                <a:stretch>
                  <a:fillRect/>
                </a:stretch>
              </p:blipFill>
              <p:spPr bwMode="auto">
                <a:xfrm>
                  <a:off x="7610718" y="3498262"/>
                  <a:ext cx="358304" cy="1984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3529" name="Picture 1302"/>
                <p:cNvPicPr>
                  <a:picLocks noChangeAspect="1" noChangeArrowheads="1"/>
                </p:cNvPicPr>
                <p:nvPr/>
              </p:nvPicPr>
              <p:blipFill>
                <a:blip r:embed="rId10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lum bright="-6000" contrast="6000"/>
                </a:blip>
                <a:srcRect/>
                <a:stretch>
                  <a:fillRect/>
                </a:stretch>
              </p:blipFill>
              <p:spPr bwMode="auto">
                <a:xfrm>
                  <a:off x="7753741" y="3641137"/>
                  <a:ext cx="358304" cy="1984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3530" name="Picture 1302"/>
                <p:cNvPicPr>
                  <a:picLocks noChangeAspect="1" noChangeArrowheads="1"/>
                </p:cNvPicPr>
                <p:nvPr/>
              </p:nvPicPr>
              <p:blipFill>
                <a:blip r:embed="rId10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lum bright="-6000" contrast="6000"/>
                </a:blip>
                <a:srcRect/>
                <a:stretch>
                  <a:fillRect/>
                </a:stretch>
              </p:blipFill>
              <p:spPr bwMode="auto">
                <a:xfrm>
                  <a:off x="7953618" y="3784012"/>
                  <a:ext cx="358304" cy="1984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3531" name="Picture 1302"/>
                <p:cNvPicPr>
                  <a:picLocks noChangeAspect="1" noChangeArrowheads="1"/>
                </p:cNvPicPr>
                <p:nvPr/>
              </p:nvPicPr>
              <p:blipFill>
                <a:blip r:embed="rId10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lum bright="-6000" contrast="6000"/>
                </a:blip>
                <a:srcRect/>
                <a:stretch>
                  <a:fillRect/>
                </a:stretch>
              </p:blipFill>
              <p:spPr bwMode="auto">
                <a:xfrm>
                  <a:off x="8115543" y="3964987"/>
                  <a:ext cx="358304" cy="1984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13364" name="AutoShape 1299"/>
              <p:cNvSpPr>
                <a:spLocks noChangeArrowheads="1"/>
              </p:cNvSpPr>
              <p:nvPr/>
            </p:nvSpPr>
            <p:spPr bwMode="auto">
              <a:xfrm>
                <a:off x="5317922" y="4973342"/>
                <a:ext cx="92475" cy="112419"/>
              </a:xfrm>
              <a:prstGeom prst="irregularSeal1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9966"/>
                  </a:gs>
                </a:gsLst>
                <a:path path="shape">
                  <a:fillToRect l="50000" t="50000" r="50000" b="50000"/>
                </a:path>
              </a:gradFill>
              <a:ln w="19050" algn="ctr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3365" name="Arc 1340"/>
              <p:cNvSpPr>
                <a:spLocks/>
              </p:cNvSpPr>
              <p:nvPr/>
            </p:nvSpPr>
            <p:spPr bwMode="auto">
              <a:xfrm rot="-518279">
                <a:off x="954470" y="3257958"/>
                <a:ext cx="4477164" cy="4985124"/>
              </a:xfrm>
              <a:custGeom>
                <a:avLst/>
                <a:gdLst>
                  <a:gd name="T0" fmla="*/ 0 w 35069"/>
                  <a:gd name="T1" fmla="*/ 2147483647 h 21600"/>
                  <a:gd name="T2" fmla="*/ 2147483647 w 35069"/>
                  <a:gd name="T3" fmla="*/ 2147483647 h 21600"/>
                  <a:gd name="T4" fmla="*/ 2147483647 w 35069"/>
                  <a:gd name="T5" fmla="*/ 2147483647 h 21600"/>
                  <a:gd name="T6" fmla="*/ 0 60000 65536"/>
                  <a:gd name="T7" fmla="*/ 0 60000 65536"/>
                  <a:gd name="T8" fmla="*/ 0 60000 65536"/>
                  <a:gd name="T9" fmla="*/ 0 w 35069"/>
                  <a:gd name="T10" fmla="*/ 0 h 21600"/>
                  <a:gd name="T11" fmla="*/ 35069 w 3506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5069" h="21600" fill="none" extrusionOk="0">
                    <a:moveTo>
                      <a:pt x="0" y="8887"/>
                    </a:moveTo>
                    <a:cubicBezTo>
                      <a:pt x="4065" y="3303"/>
                      <a:pt x="10555" y="-1"/>
                      <a:pt x="17463" y="0"/>
                    </a:cubicBezTo>
                    <a:cubicBezTo>
                      <a:pt x="24456" y="0"/>
                      <a:pt x="31017" y="3385"/>
                      <a:pt x="35068" y="9086"/>
                    </a:cubicBezTo>
                  </a:path>
                  <a:path w="35069" h="21600" stroke="0" extrusionOk="0">
                    <a:moveTo>
                      <a:pt x="0" y="8887"/>
                    </a:moveTo>
                    <a:cubicBezTo>
                      <a:pt x="4065" y="3303"/>
                      <a:pt x="10555" y="-1"/>
                      <a:pt x="17463" y="0"/>
                    </a:cubicBezTo>
                    <a:cubicBezTo>
                      <a:pt x="24456" y="0"/>
                      <a:pt x="31017" y="3385"/>
                      <a:pt x="35068" y="9086"/>
                    </a:cubicBezTo>
                    <a:lnTo>
                      <a:pt x="17463" y="21600"/>
                    </a:lnTo>
                    <a:lnTo>
                      <a:pt x="0" y="8887"/>
                    </a:lnTo>
                    <a:close/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 type="none" w="med" len="lg"/>
                <a:tailEnd type="triangle" w="sm" len="med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66" name="Arc 1340"/>
              <p:cNvSpPr>
                <a:spLocks/>
              </p:cNvSpPr>
              <p:nvPr/>
            </p:nvSpPr>
            <p:spPr bwMode="auto">
              <a:xfrm rot="-518279">
                <a:off x="973520" y="3429407"/>
                <a:ext cx="4477164" cy="4985124"/>
              </a:xfrm>
              <a:custGeom>
                <a:avLst/>
                <a:gdLst>
                  <a:gd name="T0" fmla="*/ 0 w 35069"/>
                  <a:gd name="T1" fmla="*/ 2147483647 h 21600"/>
                  <a:gd name="T2" fmla="*/ 2147483647 w 35069"/>
                  <a:gd name="T3" fmla="*/ 2147483647 h 21600"/>
                  <a:gd name="T4" fmla="*/ 2147483647 w 35069"/>
                  <a:gd name="T5" fmla="*/ 2147483647 h 21600"/>
                  <a:gd name="T6" fmla="*/ 0 60000 65536"/>
                  <a:gd name="T7" fmla="*/ 0 60000 65536"/>
                  <a:gd name="T8" fmla="*/ 0 60000 65536"/>
                  <a:gd name="T9" fmla="*/ 0 w 35069"/>
                  <a:gd name="T10" fmla="*/ 0 h 21600"/>
                  <a:gd name="T11" fmla="*/ 35069 w 3506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5069" h="21600" fill="none" extrusionOk="0">
                    <a:moveTo>
                      <a:pt x="0" y="8887"/>
                    </a:moveTo>
                    <a:cubicBezTo>
                      <a:pt x="4065" y="3303"/>
                      <a:pt x="10555" y="-1"/>
                      <a:pt x="17463" y="0"/>
                    </a:cubicBezTo>
                    <a:cubicBezTo>
                      <a:pt x="24456" y="0"/>
                      <a:pt x="31017" y="3385"/>
                      <a:pt x="35068" y="9086"/>
                    </a:cubicBezTo>
                  </a:path>
                  <a:path w="35069" h="21600" stroke="0" extrusionOk="0">
                    <a:moveTo>
                      <a:pt x="0" y="8887"/>
                    </a:moveTo>
                    <a:cubicBezTo>
                      <a:pt x="4065" y="3303"/>
                      <a:pt x="10555" y="-1"/>
                      <a:pt x="17463" y="0"/>
                    </a:cubicBezTo>
                    <a:cubicBezTo>
                      <a:pt x="24456" y="0"/>
                      <a:pt x="31017" y="3385"/>
                      <a:pt x="35068" y="9086"/>
                    </a:cubicBezTo>
                    <a:lnTo>
                      <a:pt x="17463" y="21600"/>
                    </a:lnTo>
                    <a:lnTo>
                      <a:pt x="0" y="8887"/>
                    </a:lnTo>
                    <a:close/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 type="none" w="med" len="lg"/>
                <a:tailEnd type="triangle" w="sm" len="med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67" name="Arc 1340"/>
              <p:cNvSpPr>
                <a:spLocks/>
              </p:cNvSpPr>
              <p:nvPr/>
            </p:nvSpPr>
            <p:spPr bwMode="auto">
              <a:xfrm rot="-518279">
                <a:off x="973521" y="3591334"/>
                <a:ext cx="4477164" cy="4985124"/>
              </a:xfrm>
              <a:custGeom>
                <a:avLst/>
                <a:gdLst>
                  <a:gd name="T0" fmla="*/ 0 w 35069"/>
                  <a:gd name="T1" fmla="*/ 2147483647 h 21600"/>
                  <a:gd name="T2" fmla="*/ 2147483647 w 35069"/>
                  <a:gd name="T3" fmla="*/ 2147483647 h 21600"/>
                  <a:gd name="T4" fmla="*/ 2147483647 w 35069"/>
                  <a:gd name="T5" fmla="*/ 2147483647 h 21600"/>
                  <a:gd name="T6" fmla="*/ 0 60000 65536"/>
                  <a:gd name="T7" fmla="*/ 0 60000 65536"/>
                  <a:gd name="T8" fmla="*/ 0 60000 65536"/>
                  <a:gd name="T9" fmla="*/ 0 w 35069"/>
                  <a:gd name="T10" fmla="*/ 0 h 21600"/>
                  <a:gd name="T11" fmla="*/ 35069 w 3506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5069" h="21600" fill="none" extrusionOk="0">
                    <a:moveTo>
                      <a:pt x="0" y="8887"/>
                    </a:moveTo>
                    <a:cubicBezTo>
                      <a:pt x="4065" y="3303"/>
                      <a:pt x="10555" y="-1"/>
                      <a:pt x="17463" y="0"/>
                    </a:cubicBezTo>
                    <a:cubicBezTo>
                      <a:pt x="24456" y="0"/>
                      <a:pt x="31017" y="3385"/>
                      <a:pt x="35068" y="9086"/>
                    </a:cubicBezTo>
                  </a:path>
                  <a:path w="35069" h="21600" stroke="0" extrusionOk="0">
                    <a:moveTo>
                      <a:pt x="0" y="8887"/>
                    </a:moveTo>
                    <a:cubicBezTo>
                      <a:pt x="4065" y="3303"/>
                      <a:pt x="10555" y="-1"/>
                      <a:pt x="17463" y="0"/>
                    </a:cubicBezTo>
                    <a:cubicBezTo>
                      <a:pt x="24456" y="0"/>
                      <a:pt x="31017" y="3385"/>
                      <a:pt x="35068" y="9086"/>
                    </a:cubicBezTo>
                    <a:lnTo>
                      <a:pt x="17463" y="21600"/>
                    </a:lnTo>
                    <a:lnTo>
                      <a:pt x="0" y="8887"/>
                    </a:lnTo>
                    <a:close/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 type="none" w="med" len="lg"/>
                <a:tailEnd type="triangle" w="sm" len="med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68" name="AutoShape 1299"/>
              <p:cNvSpPr>
                <a:spLocks noChangeArrowheads="1"/>
              </p:cNvSpPr>
              <p:nvPr/>
            </p:nvSpPr>
            <p:spPr bwMode="auto">
              <a:xfrm>
                <a:off x="5317922" y="5154317"/>
                <a:ext cx="92475" cy="112419"/>
              </a:xfrm>
              <a:prstGeom prst="irregularSeal1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9966"/>
                  </a:gs>
                </a:gsLst>
                <a:path path="shape">
                  <a:fillToRect l="50000" t="50000" r="50000" b="50000"/>
                </a:path>
              </a:gradFill>
              <a:ln w="19050" algn="ctr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3369" name="AutoShape 1299"/>
              <p:cNvSpPr>
                <a:spLocks noChangeArrowheads="1"/>
              </p:cNvSpPr>
              <p:nvPr/>
            </p:nvSpPr>
            <p:spPr bwMode="auto">
              <a:xfrm>
                <a:off x="5365547" y="5344817"/>
                <a:ext cx="92475" cy="112419"/>
              </a:xfrm>
              <a:prstGeom prst="irregularSeal1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9966"/>
                  </a:gs>
                </a:gsLst>
                <a:path path="shape">
                  <a:fillToRect l="50000" t="50000" r="50000" b="50000"/>
                </a:path>
              </a:gradFill>
              <a:ln w="19050" algn="ctr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13370" name="Группа 304"/>
              <p:cNvGrpSpPr>
                <a:grpSpLocks/>
              </p:cNvGrpSpPr>
              <p:nvPr/>
            </p:nvGrpSpPr>
            <p:grpSpPr bwMode="auto">
              <a:xfrm>
                <a:off x="991121" y="4634573"/>
                <a:ext cx="477453" cy="399096"/>
                <a:chOff x="-1247254" y="519773"/>
                <a:chExt cx="477453" cy="399096"/>
              </a:xfrm>
            </p:grpSpPr>
            <p:sp>
              <p:nvSpPr>
                <p:cNvPr id="13524" name="AutoShape 1199"/>
                <p:cNvSpPr>
                  <a:spLocks noChangeArrowheads="1"/>
                </p:cNvSpPr>
                <p:nvPr/>
              </p:nvSpPr>
              <p:spPr bwMode="auto">
                <a:xfrm>
                  <a:off x="-1247254" y="694782"/>
                  <a:ext cx="477453" cy="224087"/>
                </a:xfrm>
                <a:prstGeom prst="flowChartDecision">
                  <a:avLst/>
                </a:prstGeom>
                <a:solidFill>
                  <a:srgbClr val="B2B2B2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3525" name="Line 1206"/>
                <p:cNvSpPr>
                  <a:spLocks noChangeShapeType="1"/>
                </p:cNvSpPr>
                <p:nvPr/>
              </p:nvSpPr>
              <p:spPr bwMode="auto">
                <a:xfrm flipH="1" flipV="1">
                  <a:off x="-1016158" y="577146"/>
                  <a:ext cx="1469" cy="11973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526" name="Line 1212"/>
                <p:cNvSpPr>
                  <a:spLocks noChangeShapeType="1"/>
                </p:cNvSpPr>
                <p:nvPr/>
              </p:nvSpPr>
              <p:spPr bwMode="auto">
                <a:xfrm flipV="1">
                  <a:off x="-1016157" y="575309"/>
                  <a:ext cx="170605" cy="59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sm" len="lg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527" name="AutoShape 1213"/>
                <p:cNvSpPr>
                  <a:spLocks/>
                </p:cNvSpPr>
                <p:nvPr/>
              </p:nvSpPr>
              <p:spPr bwMode="auto">
                <a:xfrm>
                  <a:off x="-987062" y="519773"/>
                  <a:ext cx="50646" cy="114747"/>
                </a:xfrm>
                <a:prstGeom prst="leftBracket">
                  <a:avLst>
                    <a:gd name="adj" fmla="val 14895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</p:grpSp>
          <p:sp>
            <p:nvSpPr>
              <p:cNvPr id="13371" name="TextBox 226"/>
              <p:cNvSpPr txBox="1">
                <a:spLocks noChangeArrowheads="1"/>
              </p:cNvSpPr>
              <p:nvPr/>
            </p:nvSpPr>
            <p:spPr bwMode="auto">
              <a:xfrm>
                <a:off x="1288015" y="4621123"/>
                <a:ext cx="676788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dirty="0">
                    <a:cs typeface="Arial" charset="0"/>
                  </a:rPr>
                  <a:t>РПН </a:t>
                </a:r>
                <a:r>
                  <a:rPr lang="ru-RU" sz="800" dirty="0">
                    <a:solidFill>
                      <a:srgbClr val="FF0000"/>
                    </a:solidFill>
                    <a:cs typeface="Arial" charset="0"/>
                  </a:rPr>
                  <a:t>9С36</a:t>
                </a:r>
                <a:endParaRPr lang="ru-RU" sz="800" dirty="0">
                  <a:cs typeface="Arial" charset="0"/>
                </a:endParaRPr>
              </a:p>
            </p:txBody>
          </p:sp>
          <p:grpSp>
            <p:nvGrpSpPr>
              <p:cNvPr id="13372" name="Группа 306"/>
              <p:cNvGrpSpPr>
                <a:grpSpLocks/>
              </p:cNvGrpSpPr>
              <p:nvPr/>
            </p:nvGrpSpPr>
            <p:grpSpPr bwMode="auto">
              <a:xfrm>
                <a:off x="766775" y="5038724"/>
                <a:ext cx="510285" cy="293471"/>
                <a:chOff x="766775" y="5038724"/>
                <a:chExt cx="510285" cy="293471"/>
              </a:xfrm>
            </p:grpSpPr>
            <p:sp>
              <p:nvSpPr>
                <p:cNvPr id="470" name="AutoShape 1081"/>
                <p:cNvSpPr>
                  <a:spLocks noChangeArrowheads="1"/>
                </p:cNvSpPr>
                <p:nvPr/>
              </p:nvSpPr>
              <p:spPr bwMode="auto">
                <a:xfrm>
                  <a:off x="769097" y="5105190"/>
                  <a:ext cx="508047" cy="227017"/>
                </a:xfrm>
                <a:prstGeom prst="flowChartDecision">
                  <a:avLst/>
                </a:prstGeom>
                <a:solidFill>
                  <a:schemeClr val="bg1">
                    <a:lumMod val="65000"/>
                  </a:schemeClr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grpSp>
              <p:nvGrpSpPr>
                <p:cNvPr id="471" name="Group 1080"/>
                <p:cNvGrpSpPr>
                  <a:grpSpLocks/>
                </p:cNvGrpSpPr>
                <p:nvPr/>
              </p:nvGrpSpPr>
              <p:grpSpPr bwMode="auto">
                <a:xfrm>
                  <a:off x="766775" y="5038724"/>
                  <a:ext cx="509030" cy="227278"/>
                  <a:chOff x="705" y="4962"/>
                  <a:chExt cx="294" cy="144"/>
                </a:xfrm>
                <a:solidFill>
                  <a:schemeClr val="bg1">
                    <a:lumMod val="65000"/>
                  </a:schemeClr>
                </a:solidFill>
              </p:grpSpPr>
              <p:sp>
                <p:nvSpPr>
                  <p:cNvPr id="472" name="AutoShape 1081"/>
                  <p:cNvSpPr>
                    <a:spLocks noChangeArrowheads="1"/>
                  </p:cNvSpPr>
                  <p:nvPr/>
                </p:nvSpPr>
                <p:spPr bwMode="auto">
                  <a:xfrm>
                    <a:off x="705" y="4962"/>
                    <a:ext cx="294" cy="144"/>
                  </a:xfrm>
                  <a:prstGeom prst="flowChartDecision">
                    <a:avLst/>
                  </a:prstGeom>
                  <a:grp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/>
                </p:spPr>
                <p:txBody>
                  <a:bodyPr wrap="none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grpSp>
                <p:nvGrpSpPr>
                  <p:cNvPr id="473" name="Group 1082"/>
                  <p:cNvGrpSpPr>
                    <a:grpSpLocks/>
                  </p:cNvGrpSpPr>
                  <p:nvPr/>
                </p:nvGrpSpPr>
                <p:grpSpPr bwMode="auto">
                  <a:xfrm>
                    <a:off x="809" y="4976"/>
                    <a:ext cx="78" cy="99"/>
                    <a:chOff x="1277" y="5003"/>
                    <a:chExt cx="78" cy="99"/>
                  </a:xfrm>
                  <a:grpFill/>
                </p:grpSpPr>
                <p:sp>
                  <p:nvSpPr>
                    <p:cNvPr id="474" name="Line 1083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1298" y="5003"/>
                      <a:ext cx="0" cy="87"/>
                    </a:xfrm>
                    <a:prstGeom prst="line">
                      <a:avLst/>
                    </a:prstGeom>
                    <a:grpFill/>
                    <a:ln w="9525">
                      <a:solidFill>
                        <a:schemeClr val="bg1"/>
                      </a:solidFill>
                      <a:round/>
                      <a:headEnd/>
                      <a:tailEnd type="triangle" w="sm" len="sm"/>
                    </a:ln>
                    <a:effectLst/>
                    <a:extLst/>
                  </p:spPr>
                  <p:txBody>
                    <a:bodyPr wrap="none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475" name="Line 108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280" y="5090"/>
                      <a:ext cx="72" cy="0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/>
                    <a:extLst/>
                  </p:spPr>
                  <p:txBody>
                    <a:bodyPr wrap="none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476" name="Line 108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77" y="5063"/>
                      <a:ext cx="0" cy="39"/>
                    </a:xfrm>
                    <a:prstGeom prst="line">
                      <a:avLst/>
                    </a:prstGeom>
                    <a:grpFill/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/>
                    <a:extLst/>
                  </p:spPr>
                  <p:txBody>
                    <a:bodyPr wrap="none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477" name="Line 108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55" y="5063"/>
                      <a:ext cx="0" cy="39"/>
                    </a:xfrm>
                    <a:prstGeom prst="line">
                      <a:avLst/>
                    </a:prstGeom>
                    <a:grpFill/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/>
                    <a:extLst/>
                  </p:spPr>
                  <p:txBody>
                    <a:bodyPr wrap="none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478" name="Line 1087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1331" y="5003"/>
                      <a:ext cx="0" cy="87"/>
                    </a:xfrm>
                    <a:prstGeom prst="line">
                      <a:avLst/>
                    </a:prstGeom>
                    <a:grpFill/>
                    <a:ln w="9525">
                      <a:solidFill>
                        <a:schemeClr val="bg1"/>
                      </a:solidFill>
                      <a:round/>
                      <a:headEnd/>
                      <a:tailEnd type="triangle" w="sm" len="sm"/>
                    </a:ln>
                    <a:effectLst/>
                    <a:extLst/>
                  </p:spPr>
                  <p:txBody>
                    <a:bodyPr wrap="none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479" name="Line 108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280" y="5072"/>
                      <a:ext cx="72" cy="0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/>
                    <a:extLst/>
                  </p:spPr>
                  <p:txBody>
                    <a:bodyPr wrap="none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ru-RU"/>
                    </a:p>
                  </p:txBody>
                </p:sp>
              </p:grpSp>
            </p:grpSp>
          </p:grpSp>
          <p:sp>
            <p:nvSpPr>
              <p:cNvPr id="13373" name="TextBox 232"/>
              <p:cNvSpPr txBox="1">
                <a:spLocks noChangeArrowheads="1"/>
              </p:cNvSpPr>
              <p:nvPr/>
            </p:nvSpPr>
            <p:spPr bwMode="auto">
              <a:xfrm>
                <a:off x="969953" y="5359106"/>
                <a:ext cx="679994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dirty="0">
                    <a:cs typeface="Arial" charset="0"/>
                  </a:rPr>
                  <a:t>ПУ </a:t>
                </a:r>
                <a:r>
                  <a:rPr lang="ru-RU" sz="800" dirty="0">
                    <a:solidFill>
                      <a:srgbClr val="FF0000"/>
                    </a:solidFill>
                    <a:cs typeface="Arial" charset="0"/>
                  </a:rPr>
                  <a:t>9А83М</a:t>
                </a:r>
                <a:endParaRPr lang="ru-RU" sz="800" dirty="0">
                  <a:cs typeface="Arial" charset="0"/>
                </a:endParaRPr>
              </a:p>
            </p:txBody>
          </p:sp>
          <p:grpSp>
            <p:nvGrpSpPr>
              <p:cNvPr id="13374" name="Group 1262"/>
              <p:cNvGrpSpPr>
                <a:grpSpLocks/>
              </p:cNvGrpSpPr>
              <p:nvPr/>
            </p:nvGrpSpPr>
            <p:grpSpPr bwMode="auto">
              <a:xfrm>
                <a:off x="681691" y="5438775"/>
                <a:ext cx="508934" cy="252119"/>
                <a:chOff x="705" y="4962"/>
                <a:chExt cx="294" cy="144"/>
              </a:xfrm>
            </p:grpSpPr>
            <p:sp>
              <p:nvSpPr>
                <p:cNvPr id="13514" name="AutoShape 1263"/>
                <p:cNvSpPr>
                  <a:spLocks noChangeArrowheads="1"/>
                </p:cNvSpPr>
                <p:nvPr/>
              </p:nvSpPr>
              <p:spPr bwMode="auto">
                <a:xfrm>
                  <a:off x="705" y="4962"/>
                  <a:ext cx="294" cy="144"/>
                </a:xfrm>
                <a:prstGeom prst="flowChartDecision">
                  <a:avLst/>
                </a:prstGeom>
                <a:solidFill>
                  <a:srgbClr val="CC6600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13515" name="Group 1264"/>
                <p:cNvGrpSpPr>
                  <a:grpSpLocks/>
                </p:cNvGrpSpPr>
                <p:nvPr/>
              </p:nvGrpSpPr>
              <p:grpSpPr bwMode="auto">
                <a:xfrm>
                  <a:off x="809" y="4976"/>
                  <a:ext cx="78" cy="99"/>
                  <a:chOff x="1277" y="5003"/>
                  <a:chExt cx="78" cy="99"/>
                </a:xfrm>
              </p:grpSpPr>
              <p:sp>
                <p:nvSpPr>
                  <p:cNvPr id="13516" name="Line 1265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298" y="5003"/>
                    <a:ext cx="0" cy="87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 type="triangle" w="sm" len="sm"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3517" name="Line 126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80" y="5090"/>
                    <a:ext cx="72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3518" name="Line 126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77" y="5063"/>
                    <a:ext cx="0" cy="3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3519" name="Line 126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355" y="5063"/>
                    <a:ext cx="0" cy="3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3520" name="Line 126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331" y="5003"/>
                    <a:ext cx="0" cy="87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 type="triangle" w="sm" len="sm"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3521" name="Line 127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80" y="5072"/>
                    <a:ext cx="72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3375" name="Группа 309"/>
              <p:cNvGrpSpPr>
                <a:grpSpLocks/>
              </p:cNvGrpSpPr>
              <p:nvPr/>
            </p:nvGrpSpPr>
            <p:grpSpPr bwMode="auto">
              <a:xfrm>
                <a:off x="671525" y="5724524"/>
                <a:ext cx="510285" cy="293471"/>
                <a:chOff x="766775" y="5038724"/>
                <a:chExt cx="510285" cy="293471"/>
              </a:xfrm>
            </p:grpSpPr>
            <p:sp>
              <p:nvSpPr>
                <p:cNvPr id="452" name="AutoShape 1081"/>
                <p:cNvSpPr>
                  <a:spLocks noChangeArrowheads="1"/>
                </p:cNvSpPr>
                <p:nvPr/>
              </p:nvSpPr>
              <p:spPr bwMode="auto">
                <a:xfrm>
                  <a:off x="769088" y="5105203"/>
                  <a:ext cx="508047" cy="227017"/>
                </a:xfrm>
                <a:prstGeom prst="flowChartDecision">
                  <a:avLst/>
                </a:prstGeom>
                <a:solidFill>
                  <a:schemeClr val="bg1">
                    <a:lumMod val="65000"/>
                  </a:schemeClr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grpSp>
              <p:nvGrpSpPr>
                <p:cNvPr id="453" name="Group 1080"/>
                <p:cNvGrpSpPr>
                  <a:grpSpLocks/>
                </p:cNvGrpSpPr>
                <p:nvPr/>
              </p:nvGrpSpPr>
              <p:grpSpPr bwMode="auto">
                <a:xfrm>
                  <a:off x="766775" y="5038724"/>
                  <a:ext cx="509030" cy="227278"/>
                  <a:chOff x="705" y="4962"/>
                  <a:chExt cx="294" cy="144"/>
                </a:xfrm>
                <a:solidFill>
                  <a:schemeClr val="bg1">
                    <a:lumMod val="65000"/>
                  </a:schemeClr>
                </a:solidFill>
              </p:grpSpPr>
              <p:sp>
                <p:nvSpPr>
                  <p:cNvPr id="454" name="AutoShape 1081"/>
                  <p:cNvSpPr>
                    <a:spLocks noChangeArrowheads="1"/>
                  </p:cNvSpPr>
                  <p:nvPr/>
                </p:nvSpPr>
                <p:spPr bwMode="auto">
                  <a:xfrm>
                    <a:off x="705" y="4962"/>
                    <a:ext cx="294" cy="144"/>
                  </a:xfrm>
                  <a:prstGeom prst="flowChartDecision">
                    <a:avLst/>
                  </a:prstGeom>
                  <a:grp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/>
                </p:spPr>
                <p:txBody>
                  <a:bodyPr wrap="none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grpSp>
                <p:nvGrpSpPr>
                  <p:cNvPr id="455" name="Group 1082"/>
                  <p:cNvGrpSpPr>
                    <a:grpSpLocks/>
                  </p:cNvGrpSpPr>
                  <p:nvPr/>
                </p:nvGrpSpPr>
                <p:grpSpPr bwMode="auto">
                  <a:xfrm>
                    <a:off x="809" y="4976"/>
                    <a:ext cx="78" cy="99"/>
                    <a:chOff x="1277" y="5003"/>
                    <a:chExt cx="78" cy="99"/>
                  </a:xfrm>
                  <a:grpFill/>
                </p:grpSpPr>
                <p:sp>
                  <p:nvSpPr>
                    <p:cNvPr id="456" name="Line 1083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1298" y="5003"/>
                      <a:ext cx="0" cy="87"/>
                    </a:xfrm>
                    <a:prstGeom prst="line">
                      <a:avLst/>
                    </a:prstGeom>
                    <a:grpFill/>
                    <a:ln w="9525">
                      <a:solidFill>
                        <a:schemeClr val="bg1"/>
                      </a:solidFill>
                      <a:round/>
                      <a:headEnd/>
                      <a:tailEnd type="triangle" w="sm" len="sm"/>
                    </a:ln>
                    <a:effectLst/>
                    <a:extLst/>
                  </p:spPr>
                  <p:txBody>
                    <a:bodyPr wrap="none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457" name="Line 108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280" y="5090"/>
                      <a:ext cx="72" cy="0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/>
                    <a:extLst/>
                  </p:spPr>
                  <p:txBody>
                    <a:bodyPr wrap="none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458" name="Line 108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77" y="5063"/>
                      <a:ext cx="0" cy="39"/>
                    </a:xfrm>
                    <a:prstGeom prst="line">
                      <a:avLst/>
                    </a:prstGeom>
                    <a:grpFill/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/>
                    <a:extLst/>
                  </p:spPr>
                  <p:txBody>
                    <a:bodyPr wrap="none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459" name="Line 108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55" y="5063"/>
                      <a:ext cx="0" cy="39"/>
                    </a:xfrm>
                    <a:prstGeom prst="line">
                      <a:avLst/>
                    </a:prstGeom>
                    <a:grpFill/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/>
                    <a:extLst/>
                  </p:spPr>
                  <p:txBody>
                    <a:bodyPr wrap="none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460" name="Line 1087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1331" y="5003"/>
                      <a:ext cx="0" cy="87"/>
                    </a:xfrm>
                    <a:prstGeom prst="line">
                      <a:avLst/>
                    </a:prstGeom>
                    <a:grpFill/>
                    <a:ln w="9525">
                      <a:solidFill>
                        <a:schemeClr val="bg1"/>
                      </a:solidFill>
                      <a:round/>
                      <a:headEnd/>
                      <a:tailEnd type="triangle" w="sm" len="sm"/>
                    </a:ln>
                    <a:effectLst/>
                    <a:extLst/>
                  </p:spPr>
                  <p:txBody>
                    <a:bodyPr wrap="none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461" name="Line 108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280" y="5072"/>
                      <a:ext cx="72" cy="0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/>
                    <a:extLst/>
                  </p:spPr>
                  <p:txBody>
                    <a:bodyPr wrap="none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ru-RU"/>
                    </a:p>
                  </p:txBody>
                </p:sp>
              </p:grpSp>
            </p:grpSp>
          </p:grpSp>
          <p:sp>
            <p:nvSpPr>
              <p:cNvPr id="13376" name="Line 1215"/>
              <p:cNvSpPr>
                <a:spLocks noChangeShapeType="1"/>
              </p:cNvSpPr>
              <p:nvPr/>
            </p:nvSpPr>
            <p:spPr bwMode="auto">
              <a:xfrm flipH="1" flipV="1">
                <a:off x="990600" y="5838826"/>
                <a:ext cx="143372" cy="255294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77" name="Line 1215"/>
              <p:cNvSpPr>
                <a:spLocks noChangeShapeType="1"/>
              </p:cNvSpPr>
              <p:nvPr/>
            </p:nvSpPr>
            <p:spPr bwMode="auto">
              <a:xfrm flipH="1">
                <a:off x="1090245" y="4931508"/>
                <a:ext cx="89877" cy="199292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3378" name="Группа 312"/>
              <p:cNvGrpSpPr>
                <a:grpSpLocks/>
              </p:cNvGrpSpPr>
              <p:nvPr/>
            </p:nvGrpSpPr>
            <p:grpSpPr bwMode="auto">
              <a:xfrm>
                <a:off x="1539875" y="5435598"/>
                <a:ext cx="570940" cy="464285"/>
                <a:chOff x="7629525" y="4438648"/>
                <a:chExt cx="570940" cy="464285"/>
              </a:xfrm>
            </p:grpSpPr>
            <p:cxnSp>
              <p:nvCxnSpPr>
                <p:cNvPr id="449" name="Прямая соединительная линия 448"/>
                <p:cNvCxnSpPr/>
                <p:nvPr/>
              </p:nvCxnSpPr>
              <p:spPr>
                <a:xfrm>
                  <a:off x="7938348" y="4481310"/>
                  <a:ext cx="6351" cy="233366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50" name="Равнобедренный треугольник 449"/>
                <p:cNvSpPr/>
                <p:nvPr/>
              </p:nvSpPr>
              <p:spPr>
                <a:xfrm rot="16200000">
                  <a:off x="7706557" y="4362233"/>
                  <a:ext cx="161928" cy="314354"/>
                </a:xfrm>
                <a:prstGeom prst="triangle">
                  <a:avLst/>
                </a:prstGeom>
                <a:solidFill>
                  <a:srgbClr val="FEC88C"/>
                </a:solidFill>
                <a:ln w="1905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451" name="AutoShape 1081"/>
                <p:cNvSpPr>
                  <a:spLocks noChangeArrowheads="1"/>
                </p:cNvSpPr>
                <p:nvPr/>
              </p:nvSpPr>
              <p:spPr bwMode="auto">
                <a:xfrm>
                  <a:off x="7692263" y="4676575"/>
                  <a:ext cx="508047" cy="227017"/>
                </a:xfrm>
                <a:prstGeom prst="flowChartDecision">
                  <a:avLst/>
                </a:prstGeom>
                <a:solidFill>
                  <a:schemeClr val="bg1">
                    <a:lumMod val="65000"/>
                  </a:schemeClr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sp>
            <p:nvSpPr>
              <p:cNvPr id="13379" name="TextBox 253"/>
              <p:cNvSpPr txBox="1">
                <a:spLocks noChangeArrowheads="1"/>
              </p:cNvSpPr>
              <p:nvPr/>
            </p:nvSpPr>
            <p:spPr bwMode="auto">
              <a:xfrm>
                <a:off x="1887810" y="6060240"/>
                <a:ext cx="574196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dirty="0">
                    <a:solidFill>
                      <a:srgbClr val="FF0000"/>
                    </a:solidFill>
                    <a:cs typeface="Arial" charset="0"/>
                  </a:rPr>
                  <a:t>9С510М</a:t>
                </a:r>
              </a:p>
            </p:txBody>
          </p:sp>
          <p:grpSp>
            <p:nvGrpSpPr>
              <p:cNvPr id="13380" name="Группа 314"/>
              <p:cNvGrpSpPr>
                <a:grpSpLocks/>
              </p:cNvGrpSpPr>
              <p:nvPr/>
            </p:nvGrpSpPr>
            <p:grpSpPr bwMode="auto">
              <a:xfrm>
                <a:off x="4250122" y="4875441"/>
                <a:ext cx="362115" cy="315590"/>
                <a:chOff x="-972616" y="6642533"/>
                <a:chExt cx="362115" cy="315590"/>
              </a:xfrm>
            </p:grpSpPr>
            <p:sp>
              <p:nvSpPr>
                <p:cNvPr id="13504" name="Line 1172"/>
                <p:cNvSpPr>
                  <a:spLocks noChangeShapeType="1"/>
                </p:cNvSpPr>
                <p:nvPr/>
              </p:nvSpPr>
              <p:spPr bwMode="auto">
                <a:xfrm flipV="1">
                  <a:off x="-790493" y="6731703"/>
                  <a:ext cx="0" cy="9766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505" name="Line 1173"/>
                <p:cNvSpPr>
                  <a:spLocks noChangeShapeType="1"/>
                </p:cNvSpPr>
                <p:nvPr/>
              </p:nvSpPr>
              <p:spPr bwMode="auto">
                <a:xfrm flipV="1">
                  <a:off x="-931079" y="6693487"/>
                  <a:ext cx="289692" cy="6793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506" name="Line 1174"/>
                <p:cNvSpPr>
                  <a:spLocks noChangeShapeType="1"/>
                </p:cNvSpPr>
                <p:nvPr/>
              </p:nvSpPr>
              <p:spPr bwMode="auto">
                <a:xfrm flipV="1">
                  <a:off x="-858656" y="6642533"/>
                  <a:ext cx="247090" cy="5944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sm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507" name="Line 1175"/>
                <p:cNvSpPr>
                  <a:spLocks noChangeShapeType="1"/>
                </p:cNvSpPr>
                <p:nvPr/>
              </p:nvSpPr>
              <p:spPr bwMode="auto">
                <a:xfrm>
                  <a:off x="-824575" y="6697733"/>
                  <a:ext cx="16614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48" name="AutoShape 1171"/>
                <p:cNvSpPr>
                  <a:spLocks noChangeArrowheads="1"/>
                </p:cNvSpPr>
                <p:nvPr/>
              </p:nvSpPr>
              <p:spPr bwMode="auto">
                <a:xfrm>
                  <a:off x="-971931" y="6794495"/>
                  <a:ext cx="361983" cy="163515"/>
                </a:xfrm>
                <a:prstGeom prst="flowChartDecision">
                  <a:avLst/>
                </a:prstGeom>
                <a:solidFill>
                  <a:schemeClr val="bg1">
                    <a:lumMod val="65000"/>
                  </a:schemeClr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grpSp>
            <p:nvGrpSpPr>
              <p:cNvPr id="13381" name="Группа 315"/>
              <p:cNvGrpSpPr>
                <a:grpSpLocks/>
              </p:cNvGrpSpPr>
              <p:nvPr/>
            </p:nvGrpSpPr>
            <p:grpSpPr bwMode="auto">
              <a:xfrm>
                <a:off x="3622759" y="6026388"/>
                <a:ext cx="362115" cy="315590"/>
                <a:chOff x="-972616" y="6642533"/>
                <a:chExt cx="362115" cy="315590"/>
              </a:xfrm>
            </p:grpSpPr>
            <p:sp>
              <p:nvSpPr>
                <p:cNvPr id="13499" name="Line 1172"/>
                <p:cNvSpPr>
                  <a:spLocks noChangeShapeType="1"/>
                </p:cNvSpPr>
                <p:nvPr/>
              </p:nvSpPr>
              <p:spPr bwMode="auto">
                <a:xfrm flipV="1">
                  <a:off x="-790493" y="6731703"/>
                  <a:ext cx="0" cy="9766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500" name="Line 1173"/>
                <p:cNvSpPr>
                  <a:spLocks noChangeShapeType="1"/>
                </p:cNvSpPr>
                <p:nvPr/>
              </p:nvSpPr>
              <p:spPr bwMode="auto">
                <a:xfrm flipV="1">
                  <a:off x="-931079" y="6693487"/>
                  <a:ext cx="289692" cy="6793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501" name="Line 1174"/>
                <p:cNvSpPr>
                  <a:spLocks noChangeShapeType="1"/>
                </p:cNvSpPr>
                <p:nvPr/>
              </p:nvSpPr>
              <p:spPr bwMode="auto">
                <a:xfrm flipV="1">
                  <a:off x="-858656" y="6642533"/>
                  <a:ext cx="247090" cy="5944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sm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502" name="Line 1175"/>
                <p:cNvSpPr>
                  <a:spLocks noChangeShapeType="1"/>
                </p:cNvSpPr>
                <p:nvPr/>
              </p:nvSpPr>
              <p:spPr bwMode="auto">
                <a:xfrm>
                  <a:off x="-824575" y="6697733"/>
                  <a:ext cx="16614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43" name="AutoShape 1171"/>
                <p:cNvSpPr>
                  <a:spLocks noChangeArrowheads="1"/>
                </p:cNvSpPr>
                <p:nvPr/>
              </p:nvSpPr>
              <p:spPr bwMode="auto">
                <a:xfrm>
                  <a:off x="-973276" y="6794505"/>
                  <a:ext cx="363570" cy="163516"/>
                </a:xfrm>
                <a:prstGeom prst="flowChartDecision">
                  <a:avLst/>
                </a:prstGeom>
                <a:solidFill>
                  <a:schemeClr val="bg1">
                    <a:lumMod val="65000"/>
                  </a:schemeClr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grpSp>
            <p:nvGrpSpPr>
              <p:cNvPr id="13382" name="Группа 316"/>
              <p:cNvGrpSpPr>
                <a:grpSpLocks/>
              </p:cNvGrpSpPr>
              <p:nvPr/>
            </p:nvGrpSpPr>
            <p:grpSpPr bwMode="auto">
              <a:xfrm>
                <a:off x="3583489" y="4663203"/>
                <a:ext cx="362115" cy="315590"/>
                <a:chOff x="-972616" y="6642533"/>
                <a:chExt cx="362115" cy="315590"/>
              </a:xfrm>
            </p:grpSpPr>
            <p:sp>
              <p:nvSpPr>
                <p:cNvPr id="13494" name="Line 1172"/>
                <p:cNvSpPr>
                  <a:spLocks noChangeShapeType="1"/>
                </p:cNvSpPr>
                <p:nvPr/>
              </p:nvSpPr>
              <p:spPr bwMode="auto">
                <a:xfrm flipV="1">
                  <a:off x="-790493" y="6731703"/>
                  <a:ext cx="0" cy="9766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495" name="Line 1173"/>
                <p:cNvSpPr>
                  <a:spLocks noChangeShapeType="1"/>
                </p:cNvSpPr>
                <p:nvPr/>
              </p:nvSpPr>
              <p:spPr bwMode="auto">
                <a:xfrm flipV="1">
                  <a:off x="-931079" y="6693487"/>
                  <a:ext cx="289692" cy="6793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496" name="Line 1174"/>
                <p:cNvSpPr>
                  <a:spLocks noChangeShapeType="1"/>
                </p:cNvSpPr>
                <p:nvPr/>
              </p:nvSpPr>
              <p:spPr bwMode="auto">
                <a:xfrm flipV="1">
                  <a:off x="-858656" y="6642533"/>
                  <a:ext cx="247090" cy="5944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sm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497" name="Line 1175"/>
                <p:cNvSpPr>
                  <a:spLocks noChangeShapeType="1"/>
                </p:cNvSpPr>
                <p:nvPr/>
              </p:nvSpPr>
              <p:spPr bwMode="auto">
                <a:xfrm>
                  <a:off x="-824575" y="6697733"/>
                  <a:ext cx="16614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38" name="AutoShape 1171"/>
                <p:cNvSpPr>
                  <a:spLocks noChangeArrowheads="1"/>
                </p:cNvSpPr>
                <p:nvPr/>
              </p:nvSpPr>
              <p:spPr bwMode="auto">
                <a:xfrm>
                  <a:off x="-972110" y="6794004"/>
                  <a:ext cx="361983" cy="165103"/>
                </a:xfrm>
                <a:prstGeom prst="flowChartDecision">
                  <a:avLst/>
                </a:prstGeom>
                <a:solidFill>
                  <a:schemeClr val="bg1">
                    <a:lumMod val="65000"/>
                  </a:schemeClr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sp>
            <p:nvSpPr>
              <p:cNvPr id="13383" name="TextBox 259"/>
              <p:cNvSpPr txBox="1">
                <a:spLocks noChangeArrowheads="1"/>
              </p:cNvSpPr>
              <p:nvPr/>
            </p:nvSpPr>
            <p:spPr bwMode="auto">
              <a:xfrm>
                <a:off x="3620280" y="4932468"/>
                <a:ext cx="564578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dirty="0">
                    <a:cs typeface="Arial" charset="0"/>
                  </a:rPr>
                  <a:t>ГЭМИ-1</a:t>
                </a:r>
              </a:p>
            </p:txBody>
          </p:sp>
          <p:sp>
            <p:nvSpPr>
              <p:cNvPr id="13384" name="TextBox 519"/>
              <p:cNvSpPr txBox="1">
                <a:spLocks noChangeArrowheads="1"/>
              </p:cNvSpPr>
              <p:nvPr/>
            </p:nvSpPr>
            <p:spPr bwMode="auto">
              <a:xfrm>
                <a:off x="3802016" y="5103392"/>
                <a:ext cx="564578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dirty="0">
                    <a:cs typeface="Arial" charset="0"/>
                  </a:rPr>
                  <a:t>ГЭМИ-1</a:t>
                </a:r>
              </a:p>
            </p:txBody>
          </p:sp>
          <p:sp>
            <p:nvSpPr>
              <p:cNvPr id="13385" name="TextBox 520"/>
              <p:cNvSpPr txBox="1">
                <a:spLocks noChangeArrowheads="1"/>
              </p:cNvSpPr>
              <p:nvPr/>
            </p:nvSpPr>
            <p:spPr bwMode="auto">
              <a:xfrm>
                <a:off x="3195804" y="6235816"/>
                <a:ext cx="564578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dirty="0">
                    <a:cs typeface="Arial" charset="0"/>
                  </a:rPr>
                  <a:t>ГЭМИ-1</a:t>
                </a:r>
              </a:p>
            </p:txBody>
          </p:sp>
          <p:sp>
            <p:nvSpPr>
              <p:cNvPr id="13386" name="TextBox 521"/>
              <p:cNvSpPr txBox="1">
                <a:spLocks noChangeArrowheads="1"/>
              </p:cNvSpPr>
              <p:nvPr/>
            </p:nvSpPr>
            <p:spPr bwMode="auto">
              <a:xfrm>
                <a:off x="3997832" y="5729588"/>
                <a:ext cx="564578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dirty="0">
                    <a:cs typeface="Arial" charset="0"/>
                  </a:rPr>
                  <a:t>ГЭМИ-1</a:t>
                </a:r>
              </a:p>
            </p:txBody>
          </p:sp>
          <p:sp>
            <p:nvSpPr>
              <p:cNvPr id="13387" name="TextBox 275"/>
              <p:cNvSpPr txBox="1">
                <a:spLocks noChangeArrowheads="1"/>
              </p:cNvSpPr>
              <p:nvPr/>
            </p:nvSpPr>
            <p:spPr bwMode="auto">
              <a:xfrm>
                <a:off x="2072334" y="5273381"/>
                <a:ext cx="1221809" cy="23083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900" dirty="0">
                    <a:cs typeface="Arial" charset="0"/>
                  </a:rPr>
                  <a:t>Боевая группа ЗРС</a:t>
                </a:r>
              </a:p>
            </p:txBody>
          </p:sp>
          <p:grpSp>
            <p:nvGrpSpPr>
              <p:cNvPr id="13388" name="Группа 322"/>
              <p:cNvGrpSpPr>
                <a:grpSpLocks/>
              </p:cNvGrpSpPr>
              <p:nvPr/>
            </p:nvGrpSpPr>
            <p:grpSpPr bwMode="auto">
              <a:xfrm>
                <a:off x="3447741" y="5301802"/>
                <a:ext cx="444147" cy="332908"/>
                <a:chOff x="7629525" y="4438648"/>
                <a:chExt cx="570940" cy="464285"/>
              </a:xfrm>
            </p:grpSpPr>
            <p:cxnSp>
              <p:nvCxnSpPr>
                <p:cNvPr id="431" name="Прямая соединительная линия 430"/>
                <p:cNvCxnSpPr/>
                <p:nvPr/>
              </p:nvCxnSpPr>
              <p:spPr>
                <a:xfrm>
                  <a:off x="7937333" y="4481053"/>
                  <a:ext cx="6123" cy="234686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2" name="Равнобедренный треугольник 431"/>
                <p:cNvSpPr/>
                <p:nvPr/>
              </p:nvSpPr>
              <p:spPr>
                <a:xfrm rot="16200000">
                  <a:off x="7705497" y="4362649"/>
                  <a:ext cx="161624" cy="314296"/>
                </a:xfrm>
                <a:prstGeom prst="triangle">
                  <a:avLst/>
                </a:prstGeom>
                <a:solidFill>
                  <a:srgbClr val="FEC88C"/>
                </a:solidFill>
                <a:ln w="1905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433" name="AutoShape 1081"/>
                <p:cNvSpPr>
                  <a:spLocks noChangeArrowheads="1"/>
                </p:cNvSpPr>
                <p:nvPr/>
              </p:nvSpPr>
              <p:spPr bwMode="auto">
                <a:xfrm>
                  <a:off x="7690388" y="4675887"/>
                  <a:ext cx="510220" cy="228044"/>
                </a:xfrm>
                <a:prstGeom prst="flowChartDecision">
                  <a:avLst/>
                </a:prstGeom>
                <a:solidFill>
                  <a:schemeClr val="bg1">
                    <a:lumMod val="65000"/>
                  </a:schemeClr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sp>
            <p:nvSpPr>
              <p:cNvPr id="324" name="AutoShape 1119"/>
              <p:cNvSpPr>
                <a:spLocks noChangeArrowheads="1"/>
              </p:cNvSpPr>
              <p:nvPr/>
            </p:nvSpPr>
            <p:spPr bwMode="auto">
              <a:xfrm rot="21196696" flipV="1">
                <a:off x="1963008" y="5648125"/>
                <a:ext cx="1584471" cy="95252"/>
              </a:xfrm>
              <a:custGeom>
                <a:avLst/>
                <a:gdLst>
                  <a:gd name="T0" fmla="*/ 2147483647 w 21600"/>
                  <a:gd name="T1" fmla="*/ 0 h 21600"/>
                  <a:gd name="T2" fmla="*/ 0 w 21600"/>
                  <a:gd name="T3" fmla="*/ 1289548 h 21600"/>
                  <a:gd name="T4" fmla="*/ 2147483647 w 21600"/>
                  <a:gd name="T5" fmla="*/ 2579076 h 21600"/>
                  <a:gd name="T6" fmla="*/ 2147483647 w 21600"/>
                  <a:gd name="T7" fmla="*/ 1289548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75 w 21600"/>
                  <a:gd name="T13" fmla="*/ 5400 h 21600"/>
                  <a:gd name="T14" fmla="*/ 18900 w 21600"/>
                  <a:gd name="T15" fmla="*/ 162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6200" y="0"/>
                    </a:moveTo>
                    <a:lnTo>
                      <a:pt x="16200" y="5400"/>
                    </a:lnTo>
                    <a:lnTo>
                      <a:pt x="3375" y="5400"/>
                    </a:lnTo>
                    <a:lnTo>
                      <a:pt x="3375" y="16200"/>
                    </a:lnTo>
                    <a:lnTo>
                      <a:pt x="16200" y="16200"/>
                    </a:lnTo>
                    <a:lnTo>
                      <a:pt x="16200" y="21600"/>
                    </a:lnTo>
                    <a:lnTo>
                      <a:pt x="21600" y="10800"/>
                    </a:lnTo>
                    <a:lnTo>
                      <a:pt x="16200" y="0"/>
                    </a:lnTo>
                    <a:close/>
                  </a:path>
                  <a:path w="21600" h="21600">
                    <a:moveTo>
                      <a:pt x="1350" y="5400"/>
                    </a:moveTo>
                    <a:lnTo>
                      <a:pt x="1350" y="16200"/>
                    </a:lnTo>
                    <a:lnTo>
                      <a:pt x="2700" y="16200"/>
                    </a:lnTo>
                    <a:lnTo>
                      <a:pt x="2700" y="5400"/>
                    </a:lnTo>
                    <a:lnTo>
                      <a:pt x="1350" y="5400"/>
                    </a:lnTo>
                    <a:close/>
                  </a:path>
                  <a:path w="21600" h="21600">
                    <a:moveTo>
                      <a:pt x="0" y="5400"/>
                    </a:moveTo>
                    <a:lnTo>
                      <a:pt x="0" y="16200"/>
                    </a:lnTo>
                    <a:lnTo>
                      <a:pt x="675" y="16200"/>
                    </a:lnTo>
                    <a:lnTo>
                      <a:pt x="675" y="5400"/>
                    </a:lnTo>
                    <a:lnTo>
                      <a:pt x="0" y="540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0000"/>
                  </a:gs>
                </a:gsLst>
                <a:lin ang="0" scaled="1"/>
              </a:gra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00806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000"/>
                  <a:t> </a:t>
                </a:r>
              </a:p>
            </p:txBody>
          </p:sp>
          <p:sp>
            <p:nvSpPr>
              <p:cNvPr id="13390" name="TextBox 260"/>
              <p:cNvSpPr txBox="1">
                <a:spLocks noChangeArrowheads="1"/>
              </p:cNvSpPr>
              <p:nvPr/>
            </p:nvSpPr>
            <p:spPr bwMode="auto">
              <a:xfrm>
                <a:off x="2090915" y="5547726"/>
                <a:ext cx="1011815" cy="369332"/>
              </a:xfrm>
              <a:prstGeom prst="rect">
                <a:avLst/>
              </a:prstGeom>
              <a:solidFill>
                <a:srgbClr val="FFFFB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900" i="1" dirty="0">
                    <a:solidFill>
                      <a:srgbClr val="904406"/>
                    </a:solidFill>
                    <a:cs typeface="Arial" charset="0"/>
                  </a:rPr>
                  <a:t>Прикрываемый</a:t>
                </a:r>
              </a:p>
              <a:p>
                <a:pPr algn="ctr"/>
                <a:r>
                  <a:rPr lang="ru-RU" sz="900" i="1" dirty="0">
                    <a:solidFill>
                      <a:srgbClr val="9D4B07"/>
                    </a:solidFill>
                    <a:cs typeface="Arial" charset="0"/>
                  </a:rPr>
                  <a:t>объект</a:t>
                </a:r>
              </a:p>
            </p:txBody>
          </p:sp>
          <p:sp>
            <p:nvSpPr>
              <p:cNvPr id="13391" name="TextBox 241"/>
              <p:cNvSpPr txBox="1">
                <a:spLocks noChangeArrowheads="1"/>
              </p:cNvSpPr>
              <p:nvPr/>
            </p:nvSpPr>
            <p:spPr bwMode="auto">
              <a:xfrm>
                <a:off x="1815935" y="5843502"/>
                <a:ext cx="77617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800" dirty="0">
                    <a:cs typeface="Arial" charset="0"/>
                  </a:rPr>
                  <a:t>КП </a:t>
                </a:r>
                <a:r>
                  <a:rPr lang="ru-RU" sz="800" dirty="0" err="1">
                    <a:cs typeface="Arial" charset="0"/>
                  </a:rPr>
                  <a:t>зрдн</a:t>
                </a:r>
                <a:endParaRPr lang="ru-RU" sz="800" dirty="0">
                  <a:cs typeface="Arial" charset="0"/>
                </a:endParaRPr>
              </a:p>
              <a:p>
                <a:pPr algn="ctr"/>
                <a:r>
                  <a:rPr lang="ru-RU" sz="800" dirty="0" err="1">
                    <a:cs typeface="Arial" charset="0"/>
                  </a:rPr>
                  <a:t>спецзащиты</a:t>
                </a:r>
                <a:endParaRPr lang="ru-RU" sz="800" dirty="0">
                  <a:cs typeface="Arial" charset="0"/>
                </a:endParaRPr>
              </a:p>
            </p:txBody>
          </p:sp>
          <p:sp>
            <p:nvSpPr>
              <p:cNvPr id="13392" name="Line 1096"/>
              <p:cNvSpPr>
                <a:spLocks noChangeShapeType="1"/>
              </p:cNvSpPr>
              <p:nvPr/>
            </p:nvSpPr>
            <p:spPr bwMode="auto">
              <a:xfrm rot="5053718" flipV="1">
                <a:off x="3409414" y="5927486"/>
                <a:ext cx="600551" cy="69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93" name="Line 1096"/>
              <p:cNvSpPr>
                <a:spLocks noChangeShapeType="1"/>
              </p:cNvSpPr>
              <p:nvPr/>
            </p:nvSpPr>
            <p:spPr bwMode="auto">
              <a:xfrm rot="5053718" flipV="1">
                <a:off x="4071330" y="5391015"/>
                <a:ext cx="86342" cy="4131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94" name="Line 1096"/>
              <p:cNvSpPr>
                <a:spLocks noChangeShapeType="1"/>
              </p:cNvSpPr>
              <p:nvPr/>
            </p:nvSpPr>
            <p:spPr bwMode="auto">
              <a:xfrm rot="5053718" flipH="1" flipV="1">
                <a:off x="3959313" y="5007062"/>
                <a:ext cx="338949" cy="65713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95" name="TextBox 273"/>
              <p:cNvSpPr txBox="1">
                <a:spLocks noChangeArrowheads="1"/>
              </p:cNvSpPr>
              <p:nvPr/>
            </p:nvSpPr>
            <p:spPr bwMode="auto">
              <a:xfrm>
                <a:off x="3806564" y="5262886"/>
                <a:ext cx="1249060" cy="23083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900" dirty="0">
                    <a:cs typeface="Arial" charset="0"/>
                  </a:rPr>
                  <a:t>Боевая группа ФПЦ</a:t>
                </a:r>
              </a:p>
            </p:txBody>
          </p:sp>
          <p:sp>
            <p:nvSpPr>
              <p:cNvPr id="13396" name="TextBox 277"/>
              <p:cNvSpPr txBox="1">
                <a:spLocks noChangeArrowheads="1"/>
              </p:cNvSpPr>
              <p:nvPr/>
            </p:nvSpPr>
            <p:spPr bwMode="auto">
              <a:xfrm>
                <a:off x="3344097" y="5622303"/>
                <a:ext cx="758981" cy="3365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800" dirty="0">
                    <a:cs typeface="Arial" charset="0"/>
                  </a:rPr>
                  <a:t>БКП </a:t>
                </a:r>
                <a:r>
                  <a:rPr lang="ru-RU" sz="800" dirty="0" err="1">
                    <a:cs typeface="Arial" charset="0"/>
                  </a:rPr>
                  <a:t>гр</a:t>
                </a:r>
                <a:r>
                  <a:rPr lang="ru-RU" sz="800" dirty="0">
                    <a:cs typeface="Arial" charset="0"/>
                  </a:rPr>
                  <a:t> ФПЦ</a:t>
                </a:r>
              </a:p>
              <a:p>
                <a:pPr algn="ctr"/>
                <a:r>
                  <a:rPr lang="ru-RU" sz="800" dirty="0">
                    <a:solidFill>
                      <a:srgbClr val="FF0000"/>
                    </a:solidFill>
                    <a:cs typeface="Arial" charset="0"/>
                  </a:rPr>
                  <a:t>9С737</a:t>
                </a:r>
              </a:p>
            </p:txBody>
          </p:sp>
          <p:sp>
            <p:nvSpPr>
              <p:cNvPr id="13397" name="TextBox 280"/>
              <p:cNvSpPr txBox="1">
                <a:spLocks noChangeArrowheads="1"/>
              </p:cNvSpPr>
              <p:nvPr/>
            </p:nvSpPr>
            <p:spPr bwMode="auto">
              <a:xfrm>
                <a:off x="4963066" y="5481512"/>
                <a:ext cx="2138727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800" dirty="0">
                    <a:cs typeface="Arial" charset="0"/>
                  </a:rPr>
                  <a:t>Крылатые ракеты (КРВБ, КРМБ),</a:t>
                </a:r>
              </a:p>
              <a:p>
                <a:pPr algn="ctr"/>
                <a:r>
                  <a:rPr lang="ru-RU" sz="800" dirty="0">
                    <a:cs typeface="Arial" charset="0"/>
                  </a:rPr>
                  <a:t>пилотируемые многоцелевые средства  </a:t>
                </a:r>
              </a:p>
              <a:p>
                <a:pPr algn="ctr"/>
                <a:r>
                  <a:rPr lang="ru-RU" sz="800" dirty="0">
                    <a:cs typeface="Arial" charset="0"/>
                  </a:rPr>
                  <a:t>воздушного нападения</a:t>
                </a:r>
              </a:p>
            </p:txBody>
          </p:sp>
          <p:grpSp>
            <p:nvGrpSpPr>
              <p:cNvPr id="13398" name="Группа 332"/>
              <p:cNvGrpSpPr>
                <a:grpSpLocks/>
              </p:cNvGrpSpPr>
              <p:nvPr/>
            </p:nvGrpSpPr>
            <p:grpSpPr bwMode="auto">
              <a:xfrm>
                <a:off x="5000403" y="3914774"/>
                <a:ext cx="710950" cy="414155"/>
                <a:chOff x="7505478" y="3990974"/>
                <a:chExt cx="710950" cy="414155"/>
              </a:xfrm>
            </p:grpSpPr>
            <p:pic>
              <p:nvPicPr>
                <p:cNvPr id="13488" name="Picture 1342"/>
                <p:cNvPicPr>
                  <a:picLocks noChangeAspect="1" noChangeArrowheads="1"/>
                </p:cNvPicPr>
                <p:nvPr/>
              </p:nvPicPr>
              <p:blipFill>
                <a:blip r:embed="rId11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lum bright="-6000" contrast="6000"/>
                </a:blip>
                <a:srcRect/>
                <a:stretch>
                  <a:fillRect/>
                </a:stretch>
              </p:blipFill>
              <p:spPr bwMode="auto">
                <a:xfrm>
                  <a:off x="7629303" y="4082604"/>
                  <a:ext cx="317222" cy="17568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3489" name="Picture 1343"/>
                <p:cNvPicPr>
                  <a:picLocks noChangeAspect="1" noChangeArrowheads="1"/>
                </p:cNvPicPr>
                <p:nvPr/>
              </p:nvPicPr>
              <p:blipFill>
                <a:blip r:embed="rId10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lum bright="-6000" contrast="6000"/>
                </a:blip>
                <a:srcRect/>
                <a:stretch>
                  <a:fillRect/>
                </a:stretch>
              </p:blipFill>
              <p:spPr bwMode="auto">
                <a:xfrm>
                  <a:off x="7858124" y="4206691"/>
                  <a:ext cx="358304" cy="1984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3490" name="Picture 1342"/>
                <p:cNvPicPr>
                  <a:picLocks noChangeAspect="1" noChangeArrowheads="1"/>
                </p:cNvPicPr>
                <p:nvPr/>
              </p:nvPicPr>
              <p:blipFill>
                <a:blip r:embed="rId1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lum bright="-6000" contrast="6000"/>
                </a:blip>
                <a:srcRect/>
                <a:stretch>
                  <a:fillRect/>
                </a:stretch>
              </p:blipFill>
              <p:spPr bwMode="auto">
                <a:xfrm>
                  <a:off x="7505478" y="3990974"/>
                  <a:ext cx="241890" cy="1339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3399" name="Группа 334"/>
              <p:cNvGrpSpPr>
                <a:grpSpLocks/>
              </p:cNvGrpSpPr>
              <p:nvPr/>
            </p:nvGrpSpPr>
            <p:grpSpPr bwMode="auto">
              <a:xfrm>
                <a:off x="5042154" y="5860019"/>
                <a:ext cx="578428" cy="851884"/>
                <a:chOff x="1601887" y="1001786"/>
                <a:chExt cx="578428" cy="851884"/>
              </a:xfrm>
            </p:grpSpPr>
            <p:sp>
              <p:nvSpPr>
                <p:cNvPr id="420" name="Oval 1294"/>
                <p:cNvSpPr>
                  <a:spLocks noChangeArrowheads="1"/>
                </p:cNvSpPr>
                <p:nvPr/>
              </p:nvSpPr>
              <p:spPr bwMode="auto">
                <a:xfrm rot="12752892">
                  <a:off x="1601188" y="1002621"/>
                  <a:ext cx="579490" cy="850915"/>
                </a:xfrm>
                <a:prstGeom prst="ellipse">
                  <a:avLst/>
                </a:prstGeom>
                <a:solidFill>
                  <a:srgbClr val="CCFFFF"/>
                </a:solidFill>
                <a:ln w="19050">
                  <a:solidFill>
                    <a:schemeClr val="tx2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  <a:effectLst/>
                <a:extLst/>
              </p:spPr>
              <p:txBody>
                <a:bodyPr wrap="none"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pic>
              <p:nvPicPr>
                <p:cNvPr id="13481" name="Picture 2" descr="https://static.360tv.ru/get_resized/WYFt4yGjB5TtuxFOsy94lA1fBVd1aHYfom6piUJk9qg/resizing_type:fill/size:1600:900/gravity:fp:0.5:0.5/enlarge:1/aHR0cHM6Ly8zNjB0di5ydS9tZWRpYS9hcnRpY2xlX21lZGlhLzIwMTUwMTI2L2I1NjhjYTJkLmpwZw.jpg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 flipH="1">
                  <a:off x="1906355" y="1450318"/>
                  <a:ext cx="154358" cy="868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3482" name="Picture 2" descr="https://static.360tv.ru/get_resized/WYFt4yGjB5TtuxFOsy94lA1fBVd1aHYfom6piUJk9qg/resizing_type:fill/size:1600:900/gravity:fp:0.5:0.5/enlarge:1/aHR0cHM6Ly8zNjB0di5ydS9tZWRpYS9hcnRpY2xlX21lZGlhLzIwMTUwMTI2L2I1NjhjYTJkLmpwZw.jpg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 flipH="1">
                  <a:off x="1976593" y="1321771"/>
                  <a:ext cx="154358" cy="868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3483" name="Picture 2" descr="https://static.360tv.ru/get_resized/WYFt4yGjB5TtuxFOsy94lA1fBVd1aHYfom6piUJk9qg/resizing_type:fill/size:1600:900/gravity:fp:0.5:0.5/enlarge:1/aHR0cHM6Ly8zNjB0di5ydS9tZWRpYS9hcnRpY2xlX21lZGlhLzIwMTUwMTI2L2I1NjhjYTJkLmpwZw.jpg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 flipH="1">
                  <a:off x="2001772" y="1195875"/>
                  <a:ext cx="154358" cy="868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3484" name="Picture 2" descr="https://static.360tv.ru/get_resized/WYFt4yGjB5TtuxFOsy94lA1fBVd1aHYfom6piUJk9qg/resizing_type:fill/size:1600:900/gravity:fp:0.5:0.5/enlarge:1/aHR0cHM6Ly8zNjB0di5ydS9tZWRpYS9hcnRpY2xlX21lZGlhLzIwMTUwMTI2L2I1NjhjYTJkLmpwZw.jpg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 flipH="1">
                  <a:off x="1962015" y="1092509"/>
                  <a:ext cx="154358" cy="868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3485" name="Picture 2" descr="https://static.360tv.ru/get_resized/WYFt4yGjB5TtuxFOsy94lA1fBVd1aHYfom6piUJk9qg/resizing_type:fill/size:1600:900/gravity:fp:0.5:0.5/enlarge:1/aHR0cHM6Ly8zNjB0di5ydS9tZWRpYS9hcnRpY2xlX21lZGlhLzIwMTUwMTI2L2I1NjhjYTJkLmpwZw.jpg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 flipH="1">
                  <a:off x="1785761" y="1655726"/>
                  <a:ext cx="154358" cy="868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3486" name="Picture 2" descr="https://static.360tv.ru/get_resized/WYFt4yGjB5TtuxFOsy94lA1fBVd1aHYfom6piUJk9qg/resizing_type:fill/size:1600:900/gravity:fp:0.5:0.5/enlarge:1/aHR0cHM6Ly8zNjB0di5ydS9tZWRpYS9hcnRpY2xlX21lZGlhLzIwMTUwMTI2L2I1NjhjYTJkLmpwZw.jpg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 flipH="1">
                  <a:off x="1850697" y="1561635"/>
                  <a:ext cx="154358" cy="868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3487" name="Picture 2" descr="https://static.360tv.ru/get_resized/WYFt4yGjB5TtuxFOsy94lA1fBVd1aHYfom6piUJk9qg/resizing_type:fill/size:1600:900/gravity:fp:0.5:0.5/enlarge:1/aHR0cHM6Ly8zNjB0di5ydS9tZWRpYS9hcnRpY2xlX21lZGlhLzIwMTUwMTI2L2I1NjhjYTJkLmpwZw.jpg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 flipH="1">
                  <a:off x="1699622" y="1720662"/>
                  <a:ext cx="154358" cy="868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13400" name="Arc 1345"/>
              <p:cNvSpPr>
                <a:spLocks/>
              </p:cNvSpPr>
              <p:nvPr/>
            </p:nvSpPr>
            <p:spPr bwMode="auto">
              <a:xfrm flipH="1">
                <a:off x="4229100" y="4132681"/>
                <a:ext cx="909958" cy="905749"/>
              </a:xfrm>
              <a:custGeom>
                <a:avLst/>
                <a:gdLst>
                  <a:gd name="T0" fmla="*/ 0 w 10533"/>
                  <a:gd name="T1" fmla="*/ 0 h 21600"/>
                  <a:gd name="T2" fmla="*/ 2147483647 w 10533"/>
                  <a:gd name="T3" fmla="*/ 2147483647 h 21600"/>
                  <a:gd name="T4" fmla="*/ 0 w 10533"/>
                  <a:gd name="T5" fmla="*/ 2147483647 h 21600"/>
                  <a:gd name="T6" fmla="*/ 0 60000 65536"/>
                  <a:gd name="T7" fmla="*/ 0 60000 65536"/>
                  <a:gd name="T8" fmla="*/ 0 60000 65536"/>
                  <a:gd name="T9" fmla="*/ 0 w 10533"/>
                  <a:gd name="T10" fmla="*/ 0 h 21600"/>
                  <a:gd name="T11" fmla="*/ 10533 w 10533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533" h="21600" fill="none" extrusionOk="0">
                    <a:moveTo>
                      <a:pt x="-1" y="0"/>
                    </a:moveTo>
                    <a:cubicBezTo>
                      <a:pt x="3687" y="0"/>
                      <a:pt x="7313" y="944"/>
                      <a:pt x="10532" y="2742"/>
                    </a:cubicBezTo>
                  </a:path>
                  <a:path w="10533" h="21600" stroke="0" extrusionOk="0">
                    <a:moveTo>
                      <a:pt x="-1" y="0"/>
                    </a:moveTo>
                    <a:cubicBezTo>
                      <a:pt x="3687" y="0"/>
                      <a:pt x="7313" y="944"/>
                      <a:pt x="10532" y="2742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chemeClr val="accent2"/>
                </a:solidFill>
                <a:round/>
                <a:headEnd/>
                <a:tailEnd type="triangle" w="med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37" name="Полилиния 336"/>
              <p:cNvSpPr/>
              <p:nvPr/>
            </p:nvSpPr>
            <p:spPr>
              <a:xfrm>
                <a:off x="2782233" y="3933595"/>
                <a:ext cx="922423" cy="1143020"/>
              </a:xfrm>
              <a:custGeom>
                <a:avLst/>
                <a:gdLst>
                  <a:gd name="connsiteX0" fmla="*/ 0 w 742950"/>
                  <a:gd name="connsiteY0" fmla="*/ 1463775 h 1463775"/>
                  <a:gd name="connsiteX1" fmla="*/ 161925 w 742950"/>
                  <a:gd name="connsiteY1" fmla="*/ 82650 h 1463775"/>
                  <a:gd name="connsiteX2" fmla="*/ 742950 w 742950"/>
                  <a:gd name="connsiteY2" fmla="*/ 149325 h 1463775"/>
                  <a:gd name="connsiteX3" fmla="*/ 742950 w 742950"/>
                  <a:gd name="connsiteY3" fmla="*/ 149325 h 1463775"/>
                  <a:gd name="connsiteX4" fmla="*/ 742950 w 742950"/>
                  <a:gd name="connsiteY4" fmla="*/ 149325 h 1463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42950" h="1463775">
                    <a:moveTo>
                      <a:pt x="0" y="1463775"/>
                    </a:moveTo>
                    <a:cubicBezTo>
                      <a:pt x="19050" y="882750"/>
                      <a:pt x="38100" y="301725"/>
                      <a:pt x="161925" y="82650"/>
                    </a:cubicBezTo>
                    <a:cubicBezTo>
                      <a:pt x="285750" y="-136425"/>
                      <a:pt x="742950" y="149325"/>
                      <a:pt x="742950" y="149325"/>
                    </a:cubicBezTo>
                    <a:lnTo>
                      <a:pt x="742950" y="149325"/>
                    </a:lnTo>
                    <a:lnTo>
                      <a:pt x="742950" y="149325"/>
                    </a:lnTo>
                  </a:path>
                </a:pathLst>
              </a:custGeom>
              <a:ln w="19050">
                <a:solidFill>
                  <a:srgbClr val="FF0000"/>
                </a:solidFill>
                <a:headEnd type="none" w="med" len="med"/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3402" name="AutoShape 1299"/>
              <p:cNvSpPr>
                <a:spLocks noChangeArrowheads="1"/>
              </p:cNvSpPr>
              <p:nvPr/>
            </p:nvSpPr>
            <p:spPr bwMode="auto">
              <a:xfrm>
                <a:off x="3717524" y="4024028"/>
                <a:ext cx="92475" cy="112419"/>
              </a:xfrm>
              <a:prstGeom prst="irregularSeal1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9966"/>
                  </a:gs>
                </a:gsLst>
                <a:path path="shape">
                  <a:fillToRect l="50000" t="50000" r="50000" b="50000"/>
                </a:path>
              </a:gradFill>
              <a:ln w="19050" algn="ctr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3403" name="AutoShape 1299"/>
              <p:cNvSpPr>
                <a:spLocks noChangeArrowheads="1"/>
              </p:cNvSpPr>
              <p:nvPr/>
            </p:nvSpPr>
            <p:spPr bwMode="auto">
              <a:xfrm>
                <a:off x="3831824" y="4243103"/>
                <a:ext cx="92475" cy="112419"/>
              </a:xfrm>
              <a:prstGeom prst="irregularSeal1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9966"/>
                  </a:gs>
                </a:gsLst>
                <a:path path="shape">
                  <a:fillToRect l="50000" t="50000" r="50000" b="50000"/>
                </a:path>
              </a:gradFill>
              <a:ln w="19050" algn="ctr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13404" name="Group 133"/>
              <p:cNvGrpSpPr>
                <a:grpSpLocks/>
              </p:cNvGrpSpPr>
              <p:nvPr/>
            </p:nvGrpSpPr>
            <p:grpSpPr bwMode="auto">
              <a:xfrm rot="-922115">
                <a:off x="3961137" y="4241061"/>
                <a:ext cx="239131" cy="100121"/>
                <a:chOff x="1077" y="2730"/>
                <a:chExt cx="2000" cy="598"/>
              </a:xfrm>
            </p:grpSpPr>
            <p:sp>
              <p:nvSpPr>
                <p:cNvPr id="13462" name="Freeform 134"/>
                <p:cNvSpPr>
                  <a:spLocks/>
                </p:cNvSpPr>
                <p:nvPr/>
              </p:nvSpPr>
              <p:spPr bwMode="auto">
                <a:xfrm>
                  <a:off x="1077" y="2946"/>
                  <a:ext cx="488" cy="195"/>
                </a:xfrm>
                <a:custGeom>
                  <a:avLst/>
                  <a:gdLst>
                    <a:gd name="T0" fmla="*/ 486 w 488"/>
                    <a:gd name="T1" fmla="*/ 16 h 195"/>
                    <a:gd name="T2" fmla="*/ 0 w 488"/>
                    <a:gd name="T3" fmla="*/ 96 h 195"/>
                    <a:gd name="T4" fmla="*/ 488 w 488"/>
                    <a:gd name="T5" fmla="*/ 170 h 195"/>
                    <a:gd name="T6" fmla="*/ 0 60000 65536"/>
                    <a:gd name="T7" fmla="*/ 0 60000 65536"/>
                    <a:gd name="T8" fmla="*/ 0 60000 65536"/>
                    <a:gd name="T9" fmla="*/ 0 w 488"/>
                    <a:gd name="T10" fmla="*/ 0 h 195"/>
                    <a:gd name="T11" fmla="*/ 488 w 488"/>
                    <a:gd name="T12" fmla="*/ 195 h 195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88" h="195">
                      <a:moveTo>
                        <a:pt x="486" y="16"/>
                      </a:moveTo>
                      <a:cubicBezTo>
                        <a:pt x="405" y="20"/>
                        <a:pt x="93" y="0"/>
                        <a:pt x="0" y="96"/>
                      </a:cubicBezTo>
                      <a:cubicBezTo>
                        <a:pt x="84" y="195"/>
                        <a:pt x="434" y="164"/>
                        <a:pt x="488" y="170"/>
                      </a:cubicBezTo>
                    </a:path>
                  </a:pathLst>
                </a:cu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63" name="Freeform 135"/>
                <p:cNvSpPr>
                  <a:spLocks/>
                </p:cNvSpPr>
                <p:nvPr/>
              </p:nvSpPr>
              <p:spPr bwMode="auto">
                <a:xfrm>
                  <a:off x="1491" y="2958"/>
                  <a:ext cx="1586" cy="156"/>
                </a:xfrm>
                <a:custGeom>
                  <a:avLst/>
                  <a:gdLst>
                    <a:gd name="T0" fmla="*/ 0 w 1294"/>
                    <a:gd name="T1" fmla="*/ 190 h 146"/>
                    <a:gd name="T2" fmla="*/ 0 w 1294"/>
                    <a:gd name="T3" fmla="*/ 4 h 146"/>
                    <a:gd name="T4" fmla="*/ 2921 w 1294"/>
                    <a:gd name="T5" fmla="*/ 0 h 146"/>
                    <a:gd name="T6" fmla="*/ 2921 w 1294"/>
                    <a:gd name="T7" fmla="*/ 188 h 146"/>
                    <a:gd name="T8" fmla="*/ 0 w 1294"/>
                    <a:gd name="T9" fmla="*/ 190 h 14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94"/>
                    <a:gd name="T16" fmla="*/ 0 h 146"/>
                    <a:gd name="T17" fmla="*/ 1294 w 1294"/>
                    <a:gd name="T18" fmla="*/ 146 h 14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94" h="146">
                      <a:moveTo>
                        <a:pt x="0" y="146"/>
                      </a:moveTo>
                      <a:lnTo>
                        <a:pt x="0" y="4"/>
                      </a:lnTo>
                      <a:lnTo>
                        <a:pt x="1294" y="0"/>
                      </a:lnTo>
                      <a:lnTo>
                        <a:pt x="1294" y="144"/>
                      </a:lnTo>
                      <a:lnTo>
                        <a:pt x="0" y="14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64" name="Line 136"/>
                <p:cNvSpPr>
                  <a:spLocks noChangeShapeType="1"/>
                </p:cNvSpPr>
                <p:nvPr/>
              </p:nvSpPr>
              <p:spPr bwMode="auto">
                <a:xfrm flipH="1">
                  <a:off x="2225" y="2949"/>
                  <a:ext cx="0" cy="14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65" name="Line 137"/>
                <p:cNvSpPr>
                  <a:spLocks noChangeShapeType="1"/>
                </p:cNvSpPr>
                <p:nvPr/>
              </p:nvSpPr>
              <p:spPr bwMode="auto">
                <a:xfrm flipH="1">
                  <a:off x="2109" y="2966"/>
                  <a:ext cx="0" cy="14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66" name="Line 138"/>
                <p:cNvSpPr>
                  <a:spLocks noChangeShapeType="1"/>
                </p:cNvSpPr>
                <p:nvPr/>
              </p:nvSpPr>
              <p:spPr bwMode="auto">
                <a:xfrm flipH="1">
                  <a:off x="1755" y="2962"/>
                  <a:ext cx="0" cy="14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67" name="Freeform 139"/>
                <p:cNvSpPr>
                  <a:spLocks/>
                </p:cNvSpPr>
                <p:nvPr/>
              </p:nvSpPr>
              <p:spPr bwMode="auto">
                <a:xfrm>
                  <a:off x="2838" y="2838"/>
                  <a:ext cx="216" cy="150"/>
                </a:xfrm>
                <a:custGeom>
                  <a:avLst/>
                  <a:gdLst>
                    <a:gd name="T0" fmla="*/ 0 w 168"/>
                    <a:gd name="T1" fmla="*/ 246 h 126"/>
                    <a:gd name="T2" fmla="*/ 305 w 168"/>
                    <a:gd name="T3" fmla="*/ 0 h 126"/>
                    <a:gd name="T4" fmla="*/ 459 w 168"/>
                    <a:gd name="T5" fmla="*/ 0 h 126"/>
                    <a:gd name="T6" fmla="*/ 459 w 168"/>
                    <a:gd name="T7" fmla="*/ 254 h 126"/>
                    <a:gd name="T8" fmla="*/ 0 w 168"/>
                    <a:gd name="T9" fmla="*/ 246 h 1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8"/>
                    <a:gd name="T16" fmla="*/ 0 h 126"/>
                    <a:gd name="T17" fmla="*/ 168 w 168"/>
                    <a:gd name="T18" fmla="*/ 126 h 1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8" h="126">
                      <a:moveTo>
                        <a:pt x="0" y="123"/>
                      </a:moveTo>
                      <a:lnTo>
                        <a:pt x="111" y="0"/>
                      </a:lnTo>
                      <a:lnTo>
                        <a:pt x="168" y="0"/>
                      </a:lnTo>
                      <a:lnTo>
                        <a:pt x="168" y="126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68" name="Freeform 140"/>
                <p:cNvSpPr>
                  <a:spLocks/>
                </p:cNvSpPr>
                <p:nvPr/>
              </p:nvSpPr>
              <p:spPr bwMode="auto">
                <a:xfrm>
                  <a:off x="2040" y="2730"/>
                  <a:ext cx="223" cy="253"/>
                </a:xfrm>
                <a:custGeom>
                  <a:avLst/>
                  <a:gdLst>
                    <a:gd name="T0" fmla="*/ 0 w 232"/>
                    <a:gd name="T1" fmla="*/ 765 h 175"/>
                    <a:gd name="T2" fmla="*/ 161 w 232"/>
                    <a:gd name="T3" fmla="*/ 0 h 175"/>
                    <a:gd name="T4" fmla="*/ 197 w 232"/>
                    <a:gd name="T5" fmla="*/ 0 h 175"/>
                    <a:gd name="T6" fmla="*/ 198 w 232"/>
                    <a:gd name="T7" fmla="*/ 752 h 175"/>
                    <a:gd name="T8" fmla="*/ 0 w 232"/>
                    <a:gd name="T9" fmla="*/ 765 h 17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2"/>
                    <a:gd name="T16" fmla="*/ 0 h 175"/>
                    <a:gd name="T17" fmla="*/ 232 w 232"/>
                    <a:gd name="T18" fmla="*/ 175 h 17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2" h="175">
                      <a:moveTo>
                        <a:pt x="0" y="175"/>
                      </a:moveTo>
                      <a:lnTo>
                        <a:pt x="189" y="0"/>
                      </a:lnTo>
                      <a:lnTo>
                        <a:pt x="231" y="0"/>
                      </a:lnTo>
                      <a:lnTo>
                        <a:pt x="232" y="172"/>
                      </a:lnTo>
                      <a:lnTo>
                        <a:pt x="0" y="17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69" name="Freeform 141"/>
                <p:cNvSpPr>
                  <a:spLocks/>
                </p:cNvSpPr>
                <p:nvPr/>
              </p:nvSpPr>
              <p:spPr bwMode="auto">
                <a:xfrm>
                  <a:off x="2287" y="3054"/>
                  <a:ext cx="205" cy="62"/>
                </a:xfrm>
                <a:custGeom>
                  <a:avLst/>
                  <a:gdLst>
                    <a:gd name="T0" fmla="*/ 0 w 205"/>
                    <a:gd name="T1" fmla="*/ 62 h 62"/>
                    <a:gd name="T2" fmla="*/ 0 w 205"/>
                    <a:gd name="T3" fmla="*/ 1 h 62"/>
                    <a:gd name="T4" fmla="*/ 205 w 205"/>
                    <a:gd name="T5" fmla="*/ 0 h 62"/>
                    <a:gd name="T6" fmla="*/ 204 w 205"/>
                    <a:gd name="T7" fmla="*/ 62 h 6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05"/>
                    <a:gd name="T13" fmla="*/ 0 h 62"/>
                    <a:gd name="T14" fmla="*/ 205 w 205"/>
                    <a:gd name="T15" fmla="*/ 62 h 6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05" h="62">
                      <a:moveTo>
                        <a:pt x="0" y="62"/>
                      </a:moveTo>
                      <a:lnTo>
                        <a:pt x="0" y="1"/>
                      </a:lnTo>
                      <a:lnTo>
                        <a:pt x="205" y="0"/>
                      </a:lnTo>
                      <a:lnTo>
                        <a:pt x="204" y="62"/>
                      </a:lnTo>
                    </a:path>
                  </a:pathLst>
                </a:cu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70" name="Freeform 142"/>
                <p:cNvSpPr>
                  <a:spLocks/>
                </p:cNvSpPr>
                <p:nvPr/>
              </p:nvSpPr>
              <p:spPr bwMode="auto">
                <a:xfrm>
                  <a:off x="1591" y="3012"/>
                  <a:ext cx="427" cy="25"/>
                </a:xfrm>
                <a:custGeom>
                  <a:avLst/>
                  <a:gdLst>
                    <a:gd name="T0" fmla="*/ 426 w 427"/>
                    <a:gd name="T1" fmla="*/ 0 h 25"/>
                    <a:gd name="T2" fmla="*/ 74 w 427"/>
                    <a:gd name="T3" fmla="*/ 2 h 25"/>
                    <a:gd name="T4" fmla="*/ 0 w 427"/>
                    <a:gd name="T5" fmla="*/ 14 h 25"/>
                    <a:gd name="T6" fmla="*/ 72 w 427"/>
                    <a:gd name="T7" fmla="*/ 25 h 25"/>
                    <a:gd name="T8" fmla="*/ 427 w 427"/>
                    <a:gd name="T9" fmla="*/ 23 h 25"/>
                    <a:gd name="T10" fmla="*/ 426 w 427"/>
                    <a:gd name="T11" fmla="*/ 0 h 2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27"/>
                    <a:gd name="T19" fmla="*/ 0 h 25"/>
                    <a:gd name="T20" fmla="*/ 427 w 427"/>
                    <a:gd name="T21" fmla="*/ 25 h 2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27" h="25">
                      <a:moveTo>
                        <a:pt x="426" y="0"/>
                      </a:moveTo>
                      <a:lnTo>
                        <a:pt x="74" y="2"/>
                      </a:lnTo>
                      <a:cubicBezTo>
                        <a:pt x="3" y="4"/>
                        <a:pt x="0" y="10"/>
                        <a:pt x="0" y="14"/>
                      </a:cubicBezTo>
                      <a:cubicBezTo>
                        <a:pt x="0" y="17"/>
                        <a:pt x="1" y="24"/>
                        <a:pt x="72" y="25"/>
                      </a:cubicBezTo>
                      <a:lnTo>
                        <a:pt x="427" y="23"/>
                      </a:lnTo>
                      <a:lnTo>
                        <a:pt x="42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71" name="Freeform 143"/>
                <p:cNvSpPr>
                  <a:spLocks/>
                </p:cNvSpPr>
                <p:nvPr/>
              </p:nvSpPr>
              <p:spPr bwMode="auto">
                <a:xfrm flipV="1">
                  <a:off x="2040" y="3075"/>
                  <a:ext cx="223" cy="253"/>
                </a:xfrm>
                <a:custGeom>
                  <a:avLst/>
                  <a:gdLst>
                    <a:gd name="T0" fmla="*/ 0 w 232"/>
                    <a:gd name="T1" fmla="*/ 765 h 175"/>
                    <a:gd name="T2" fmla="*/ 161 w 232"/>
                    <a:gd name="T3" fmla="*/ 0 h 175"/>
                    <a:gd name="T4" fmla="*/ 197 w 232"/>
                    <a:gd name="T5" fmla="*/ 0 h 175"/>
                    <a:gd name="T6" fmla="*/ 198 w 232"/>
                    <a:gd name="T7" fmla="*/ 752 h 175"/>
                    <a:gd name="T8" fmla="*/ 0 w 232"/>
                    <a:gd name="T9" fmla="*/ 765 h 17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2"/>
                    <a:gd name="T16" fmla="*/ 0 h 175"/>
                    <a:gd name="T17" fmla="*/ 232 w 232"/>
                    <a:gd name="T18" fmla="*/ 175 h 17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2" h="175">
                      <a:moveTo>
                        <a:pt x="0" y="175"/>
                      </a:moveTo>
                      <a:lnTo>
                        <a:pt x="189" y="0"/>
                      </a:lnTo>
                      <a:lnTo>
                        <a:pt x="231" y="0"/>
                      </a:lnTo>
                      <a:lnTo>
                        <a:pt x="232" y="172"/>
                      </a:lnTo>
                      <a:lnTo>
                        <a:pt x="0" y="17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72" name="Freeform 144"/>
                <p:cNvSpPr>
                  <a:spLocks/>
                </p:cNvSpPr>
                <p:nvPr/>
              </p:nvSpPr>
              <p:spPr bwMode="auto">
                <a:xfrm flipV="1">
                  <a:off x="2841" y="3078"/>
                  <a:ext cx="216" cy="150"/>
                </a:xfrm>
                <a:custGeom>
                  <a:avLst/>
                  <a:gdLst>
                    <a:gd name="T0" fmla="*/ 0 w 168"/>
                    <a:gd name="T1" fmla="*/ 246 h 126"/>
                    <a:gd name="T2" fmla="*/ 305 w 168"/>
                    <a:gd name="T3" fmla="*/ 0 h 126"/>
                    <a:gd name="T4" fmla="*/ 459 w 168"/>
                    <a:gd name="T5" fmla="*/ 0 h 126"/>
                    <a:gd name="T6" fmla="*/ 459 w 168"/>
                    <a:gd name="T7" fmla="*/ 254 h 126"/>
                    <a:gd name="T8" fmla="*/ 0 w 168"/>
                    <a:gd name="T9" fmla="*/ 246 h 1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8"/>
                    <a:gd name="T16" fmla="*/ 0 h 126"/>
                    <a:gd name="T17" fmla="*/ 168 w 168"/>
                    <a:gd name="T18" fmla="*/ 126 h 1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8" h="126">
                      <a:moveTo>
                        <a:pt x="0" y="123"/>
                      </a:moveTo>
                      <a:lnTo>
                        <a:pt x="111" y="0"/>
                      </a:lnTo>
                      <a:lnTo>
                        <a:pt x="168" y="0"/>
                      </a:lnTo>
                      <a:lnTo>
                        <a:pt x="168" y="126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73" name="Line 145"/>
                <p:cNvSpPr>
                  <a:spLocks noChangeShapeType="1"/>
                </p:cNvSpPr>
                <p:nvPr/>
              </p:nvSpPr>
              <p:spPr bwMode="auto">
                <a:xfrm flipH="1">
                  <a:off x="1248" y="2974"/>
                  <a:ext cx="0" cy="13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74" name="Line 146"/>
                <p:cNvSpPr>
                  <a:spLocks noChangeShapeType="1"/>
                </p:cNvSpPr>
                <p:nvPr/>
              </p:nvSpPr>
              <p:spPr bwMode="auto">
                <a:xfrm>
                  <a:off x="1234" y="2981"/>
                  <a:ext cx="1" cy="1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75" name="Rectangle 147"/>
                <p:cNvSpPr>
                  <a:spLocks noChangeArrowheads="1"/>
                </p:cNvSpPr>
                <p:nvPr/>
              </p:nvSpPr>
              <p:spPr bwMode="auto">
                <a:xfrm>
                  <a:off x="1432" y="2966"/>
                  <a:ext cx="47" cy="151"/>
                </a:xfrm>
                <a:prstGeom prst="rect">
                  <a:avLst/>
                </a:pr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3476" name="Line 148"/>
                <p:cNvSpPr>
                  <a:spLocks noChangeShapeType="1"/>
                </p:cNvSpPr>
                <p:nvPr/>
              </p:nvSpPr>
              <p:spPr bwMode="auto">
                <a:xfrm flipH="1">
                  <a:off x="1417" y="2965"/>
                  <a:ext cx="0" cy="14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77" name="Rectangle 149"/>
                <p:cNvSpPr>
                  <a:spLocks noChangeArrowheads="1"/>
                </p:cNvSpPr>
                <p:nvPr/>
              </p:nvSpPr>
              <p:spPr bwMode="auto">
                <a:xfrm>
                  <a:off x="2373" y="2962"/>
                  <a:ext cx="47" cy="151"/>
                </a:xfrm>
                <a:prstGeom prst="rect">
                  <a:avLst/>
                </a:pr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3478" name="Line 150"/>
                <p:cNvSpPr>
                  <a:spLocks noChangeShapeType="1"/>
                </p:cNvSpPr>
                <p:nvPr/>
              </p:nvSpPr>
              <p:spPr bwMode="auto">
                <a:xfrm flipH="1">
                  <a:off x="2725" y="2964"/>
                  <a:ext cx="0" cy="14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79" name="Line 151"/>
                <p:cNvSpPr>
                  <a:spLocks noChangeShapeType="1"/>
                </p:cNvSpPr>
                <p:nvPr/>
              </p:nvSpPr>
              <p:spPr bwMode="auto">
                <a:xfrm flipH="1">
                  <a:off x="2588" y="2965"/>
                  <a:ext cx="0" cy="14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3405" name="Group 133"/>
              <p:cNvGrpSpPr>
                <a:grpSpLocks/>
              </p:cNvGrpSpPr>
              <p:nvPr/>
            </p:nvGrpSpPr>
            <p:grpSpPr bwMode="auto">
              <a:xfrm rot="-922115">
                <a:off x="3808737" y="4098186"/>
                <a:ext cx="239131" cy="100121"/>
                <a:chOff x="1077" y="2730"/>
                <a:chExt cx="2000" cy="598"/>
              </a:xfrm>
            </p:grpSpPr>
            <p:sp>
              <p:nvSpPr>
                <p:cNvPr id="13444" name="Freeform 134"/>
                <p:cNvSpPr>
                  <a:spLocks/>
                </p:cNvSpPr>
                <p:nvPr/>
              </p:nvSpPr>
              <p:spPr bwMode="auto">
                <a:xfrm>
                  <a:off x="1077" y="2946"/>
                  <a:ext cx="488" cy="195"/>
                </a:xfrm>
                <a:custGeom>
                  <a:avLst/>
                  <a:gdLst>
                    <a:gd name="T0" fmla="*/ 486 w 488"/>
                    <a:gd name="T1" fmla="*/ 16 h 195"/>
                    <a:gd name="T2" fmla="*/ 0 w 488"/>
                    <a:gd name="T3" fmla="*/ 96 h 195"/>
                    <a:gd name="T4" fmla="*/ 488 w 488"/>
                    <a:gd name="T5" fmla="*/ 170 h 195"/>
                    <a:gd name="T6" fmla="*/ 0 60000 65536"/>
                    <a:gd name="T7" fmla="*/ 0 60000 65536"/>
                    <a:gd name="T8" fmla="*/ 0 60000 65536"/>
                    <a:gd name="T9" fmla="*/ 0 w 488"/>
                    <a:gd name="T10" fmla="*/ 0 h 195"/>
                    <a:gd name="T11" fmla="*/ 488 w 488"/>
                    <a:gd name="T12" fmla="*/ 195 h 195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88" h="195">
                      <a:moveTo>
                        <a:pt x="486" y="16"/>
                      </a:moveTo>
                      <a:cubicBezTo>
                        <a:pt x="405" y="20"/>
                        <a:pt x="93" y="0"/>
                        <a:pt x="0" y="96"/>
                      </a:cubicBezTo>
                      <a:cubicBezTo>
                        <a:pt x="84" y="195"/>
                        <a:pt x="434" y="164"/>
                        <a:pt x="488" y="170"/>
                      </a:cubicBezTo>
                    </a:path>
                  </a:pathLst>
                </a:cu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45" name="Freeform 135"/>
                <p:cNvSpPr>
                  <a:spLocks/>
                </p:cNvSpPr>
                <p:nvPr/>
              </p:nvSpPr>
              <p:spPr bwMode="auto">
                <a:xfrm>
                  <a:off x="1491" y="2958"/>
                  <a:ext cx="1586" cy="156"/>
                </a:xfrm>
                <a:custGeom>
                  <a:avLst/>
                  <a:gdLst>
                    <a:gd name="T0" fmla="*/ 0 w 1294"/>
                    <a:gd name="T1" fmla="*/ 190 h 146"/>
                    <a:gd name="T2" fmla="*/ 0 w 1294"/>
                    <a:gd name="T3" fmla="*/ 4 h 146"/>
                    <a:gd name="T4" fmla="*/ 2921 w 1294"/>
                    <a:gd name="T5" fmla="*/ 0 h 146"/>
                    <a:gd name="T6" fmla="*/ 2921 w 1294"/>
                    <a:gd name="T7" fmla="*/ 188 h 146"/>
                    <a:gd name="T8" fmla="*/ 0 w 1294"/>
                    <a:gd name="T9" fmla="*/ 190 h 14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94"/>
                    <a:gd name="T16" fmla="*/ 0 h 146"/>
                    <a:gd name="T17" fmla="*/ 1294 w 1294"/>
                    <a:gd name="T18" fmla="*/ 146 h 14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94" h="146">
                      <a:moveTo>
                        <a:pt x="0" y="146"/>
                      </a:moveTo>
                      <a:lnTo>
                        <a:pt x="0" y="4"/>
                      </a:lnTo>
                      <a:lnTo>
                        <a:pt x="1294" y="0"/>
                      </a:lnTo>
                      <a:lnTo>
                        <a:pt x="1294" y="144"/>
                      </a:lnTo>
                      <a:lnTo>
                        <a:pt x="0" y="14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46" name="Line 136"/>
                <p:cNvSpPr>
                  <a:spLocks noChangeShapeType="1"/>
                </p:cNvSpPr>
                <p:nvPr/>
              </p:nvSpPr>
              <p:spPr bwMode="auto">
                <a:xfrm flipH="1">
                  <a:off x="2225" y="2949"/>
                  <a:ext cx="0" cy="14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47" name="Line 137"/>
                <p:cNvSpPr>
                  <a:spLocks noChangeShapeType="1"/>
                </p:cNvSpPr>
                <p:nvPr/>
              </p:nvSpPr>
              <p:spPr bwMode="auto">
                <a:xfrm flipH="1">
                  <a:off x="2109" y="2966"/>
                  <a:ext cx="0" cy="14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48" name="Line 138"/>
                <p:cNvSpPr>
                  <a:spLocks noChangeShapeType="1"/>
                </p:cNvSpPr>
                <p:nvPr/>
              </p:nvSpPr>
              <p:spPr bwMode="auto">
                <a:xfrm flipH="1">
                  <a:off x="1755" y="2962"/>
                  <a:ext cx="0" cy="14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49" name="Freeform 139"/>
                <p:cNvSpPr>
                  <a:spLocks/>
                </p:cNvSpPr>
                <p:nvPr/>
              </p:nvSpPr>
              <p:spPr bwMode="auto">
                <a:xfrm>
                  <a:off x="2838" y="2838"/>
                  <a:ext cx="216" cy="150"/>
                </a:xfrm>
                <a:custGeom>
                  <a:avLst/>
                  <a:gdLst>
                    <a:gd name="T0" fmla="*/ 0 w 168"/>
                    <a:gd name="T1" fmla="*/ 246 h 126"/>
                    <a:gd name="T2" fmla="*/ 305 w 168"/>
                    <a:gd name="T3" fmla="*/ 0 h 126"/>
                    <a:gd name="T4" fmla="*/ 459 w 168"/>
                    <a:gd name="T5" fmla="*/ 0 h 126"/>
                    <a:gd name="T6" fmla="*/ 459 w 168"/>
                    <a:gd name="T7" fmla="*/ 254 h 126"/>
                    <a:gd name="T8" fmla="*/ 0 w 168"/>
                    <a:gd name="T9" fmla="*/ 246 h 1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8"/>
                    <a:gd name="T16" fmla="*/ 0 h 126"/>
                    <a:gd name="T17" fmla="*/ 168 w 168"/>
                    <a:gd name="T18" fmla="*/ 126 h 1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8" h="126">
                      <a:moveTo>
                        <a:pt x="0" y="123"/>
                      </a:moveTo>
                      <a:lnTo>
                        <a:pt x="111" y="0"/>
                      </a:lnTo>
                      <a:lnTo>
                        <a:pt x="168" y="0"/>
                      </a:lnTo>
                      <a:lnTo>
                        <a:pt x="168" y="126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50" name="Freeform 140"/>
                <p:cNvSpPr>
                  <a:spLocks/>
                </p:cNvSpPr>
                <p:nvPr/>
              </p:nvSpPr>
              <p:spPr bwMode="auto">
                <a:xfrm>
                  <a:off x="2040" y="2730"/>
                  <a:ext cx="223" cy="253"/>
                </a:xfrm>
                <a:custGeom>
                  <a:avLst/>
                  <a:gdLst>
                    <a:gd name="T0" fmla="*/ 0 w 232"/>
                    <a:gd name="T1" fmla="*/ 765 h 175"/>
                    <a:gd name="T2" fmla="*/ 161 w 232"/>
                    <a:gd name="T3" fmla="*/ 0 h 175"/>
                    <a:gd name="T4" fmla="*/ 197 w 232"/>
                    <a:gd name="T5" fmla="*/ 0 h 175"/>
                    <a:gd name="T6" fmla="*/ 198 w 232"/>
                    <a:gd name="T7" fmla="*/ 752 h 175"/>
                    <a:gd name="T8" fmla="*/ 0 w 232"/>
                    <a:gd name="T9" fmla="*/ 765 h 17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2"/>
                    <a:gd name="T16" fmla="*/ 0 h 175"/>
                    <a:gd name="T17" fmla="*/ 232 w 232"/>
                    <a:gd name="T18" fmla="*/ 175 h 17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2" h="175">
                      <a:moveTo>
                        <a:pt x="0" y="175"/>
                      </a:moveTo>
                      <a:lnTo>
                        <a:pt x="189" y="0"/>
                      </a:lnTo>
                      <a:lnTo>
                        <a:pt x="231" y="0"/>
                      </a:lnTo>
                      <a:lnTo>
                        <a:pt x="232" y="172"/>
                      </a:lnTo>
                      <a:lnTo>
                        <a:pt x="0" y="17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51" name="Freeform 141"/>
                <p:cNvSpPr>
                  <a:spLocks/>
                </p:cNvSpPr>
                <p:nvPr/>
              </p:nvSpPr>
              <p:spPr bwMode="auto">
                <a:xfrm>
                  <a:off x="2287" y="3054"/>
                  <a:ext cx="205" cy="62"/>
                </a:xfrm>
                <a:custGeom>
                  <a:avLst/>
                  <a:gdLst>
                    <a:gd name="T0" fmla="*/ 0 w 205"/>
                    <a:gd name="T1" fmla="*/ 62 h 62"/>
                    <a:gd name="T2" fmla="*/ 0 w 205"/>
                    <a:gd name="T3" fmla="*/ 1 h 62"/>
                    <a:gd name="T4" fmla="*/ 205 w 205"/>
                    <a:gd name="T5" fmla="*/ 0 h 62"/>
                    <a:gd name="T6" fmla="*/ 204 w 205"/>
                    <a:gd name="T7" fmla="*/ 62 h 6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05"/>
                    <a:gd name="T13" fmla="*/ 0 h 62"/>
                    <a:gd name="T14" fmla="*/ 205 w 205"/>
                    <a:gd name="T15" fmla="*/ 62 h 6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05" h="62">
                      <a:moveTo>
                        <a:pt x="0" y="62"/>
                      </a:moveTo>
                      <a:lnTo>
                        <a:pt x="0" y="1"/>
                      </a:lnTo>
                      <a:lnTo>
                        <a:pt x="205" y="0"/>
                      </a:lnTo>
                      <a:lnTo>
                        <a:pt x="204" y="62"/>
                      </a:lnTo>
                    </a:path>
                  </a:pathLst>
                </a:cu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52" name="Freeform 142"/>
                <p:cNvSpPr>
                  <a:spLocks/>
                </p:cNvSpPr>
                <p:nvPr/>
              </p:nvSpPr>
              <p:spPr bwMode="auto">
                <a:xfrm>
                  <a:off x="1591" y="3012"/>
                  <a:ext cx="427" cy="25"/>
                </a:xfrm>
                <a:custGeom>
                  <a:avLst/>
                  <a:gdLst>
                    <a:gd name="T0" fmla="*/ 426 w 427"/>
                    <a:gd name="T1" fmla="*/ 0 h 25"/>
                    <a:gd name="T2" fmla="*/ 74 w 427"/>
                    <a:gd name="T3" fmla="*/ 2 h 25"/>
                    <a:gd name="T4" fmla="*/ 0 w 427"/>
                    <a:gd name="T5" fmla="*/ 14 h 25"/>
                    <a:gd name="T6" fmla="*/ 72 w 427"/>
                    <a:gd name="T7" fmla="*/ 25 h 25"/>
                    <a:gd name="T8" fmla="*/ 427 w 427"/>
                    <a:gd name="T9" fmla="*/ 23 h 25"/>
                    <a:gd name="T10" fmla="*/ 426 w 427"/>
                    <a:gd name="T11" fmla="*/ 0 h 2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27"/>
                    <a:gd name="T19" fmla="*/ 0 h 25"/>
                    <a:gd name="T20" fmla="*/ 427 w 427"/>
                    <a:gd name="T21" fmla="*/ 25 h 2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27" h="25">
                      <a:moveTo>
                        <a:pt x="426" y="0"/>
                      </a:moveTo>
                      <a:lnTo>
                        <a:pt x="74" y="2"/>
                      </a:lnTo>
                      <a:cubicBezTo>
                        <a:pt x="3" y="4"/>
                        <a:pt x="0" y="10"/>
                        <a:pt x="0" y="14"/>
                      </a:cubicBezTo>
                      <a:cubicBezTo>
                        <a:pt x="0" y="17"/>
                        <a:pt x="1" y="24"/>
                        <a:pt x="72" y="25"/>
                      </a:cubicBezTo>
                      <a:lnTo>
                        <a:pt x="427" y="23"/>
                      </a:lnTo>
                      <a:lnTo>
                        <a:pt x="42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53" name="Freeform 143"/>
                <p:cNvSpPr>
                  <a:spLocks/>
                </p:cNvSpPr>
                <p:nvPr/>
              </p:nvSpPr>
              <p:spPr bwMode="auto">
                <a:xfrm flipV="1">
                  <a:off x="2040" y="3075"/>
                  <a:ext cx="223" cy="253"/>
                </a:xfrm>
                <a:custGeom>
                  <a:avLst/>
                  <a:gdLst>
                    <a:gd name="T0" fmla="*/ 0 w 232"/>
                    <a:gd name="T1" fmla="*/ 765 h 175"/>
                    <a:gd name="T2" fmla="*/ 161 w 232"/>
                    <a:gd name="T3" fmla="*/ 0 h 175"/>
                    <a:gd name="T4" fmla="*/ 197 w 232"/>
                    <a:gd name="T5" fmla="*/ 0 h 175"/>
                    <a:gd name="T6" fmla="*/ 198 w 232"/>
                    <a:gd name="T7" fmla="*/ 752 h 175"/>
                    <a:gd name="T8" fmla="*/ 0 w 232"/>
                    <a:gd name="T9" fmla="*/ 765 h 17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2"/>
                    <a:gd name="T16" fmla="*/ 0 h 175"/>
                    <a:gd name="T17" fmla="*/ 232 w 232"/>
                    <a:gd name="T18" fmla="*/ 175 h 17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2" h="175">
                      <a:moveTo>
                        <a:pt x="0" y="175"/>
                      </a:moveTo>
                      <a:lnTo>
                        <a:pt x="189" y="0"/>
                      </a:lnTo>
                      <a:lnTo>
                        <a:pt x="231" y="0"/>
                      </a:lnTo>
                      <a:lnTo>
                        <a:pt x="232" y="172"/>
                      </a:lnTo>
                      <a:lnTo>
                        <a:pt x="0" y="17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54" name="Freeform 144"/>
                <p:cNvSpPr>
                  <a:spLocks/>
                </p:cNvSpPr>
                <p:nvPr/>
              </p:nvSpPr>
              <p:spPr bwMode="auto">
                <a:xfrm flipV="1">
                  <a:off x="2841" y="3078"/>
                  <a:ext cx="216" cy="150"/>
                </a:xfrm>
                <a:custGeom>
                  <a:avLst/>
                  <a:gdLst>
                    <a:gd name="T0" fmla="*/ 0 w 168"/>
                    <a:gd name="T1" fmla="*/ 246 h 126"/>
                    <a:gd name="T2" fmla="*/ 305 w 168"/>
                    <a:gd name="T3" fmla="*/ 0 h 126"/>
                    <a:gd name="T4" fmla="*/ 459 w 168"/>
                    <a:gd name="T5" fmla="*/ 0 h 126"/>
                    <a:gd name="T6" fmla="*/ 459 w 168"/>
                    <a:gd name="T7" fmla="*/ 254 h 126"/>
                    <a:gd name="T8" fmla="*/ 0 w 168"/>
                    <a:gd name="T9" fmla="*/ 246 h 1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8"/>
                    <a:gd name="T16" fmla="*/ 0 h 126"/>
                    <a:gd name="T17" fmla="*/ 168 w 168"/>
                    <a:gd name="T18" fmla="*/ 126 h 1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8" h="126">
                      <a:moveTo>
                        <a:pt x="0" y="123"/>
                      </a:moveTo>
                      <a:lnTo>
                        <a:pt x="111" y="0"/>
                      </a:lnTo>
                      <a:lnTo>
                        <a:pt x="168" y="0"/>
                      </a:lnTo>
                      <a:lnTo>
                        <a:pt x="168" y="126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55" name="Line 145"/>
                <p:cNvSpPr>
                  <a:spLocks noChangeShapeType="1"/>
                </p:cNvSpPr>
                <p:nvPr/>
              </p:nvSpPr>
              <p:spPr bwMode="auto">
                <a:xfrm flipH="1">
                  <a:off x="1248" y="2974"/>
                  <a:ext cx="0" cy="13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56" name="Line 146"/>
                <p:cNvSpPr>
                  <a:spLocks noChangeShapeType="1"/>
                </p:cNvSpPr>
                <p:nvPr/>
              </p:nvSpPr>
              <p:spPr bwMode="auto">
                <a:xfrm>
                  <a:off x="1234" y="2981"/>
                  <a:ext cx="1" cy="1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57" name="Rectangle 147"/>
                <p:cNvSpPr>
                  <a:spLocks noChangeArrowheads="1"/>
                </p:cNvSpPr>
                <p:nvPr/>
              </p:nvSpPr>
              <p:spPr bwMode="auto">
                <a:xfrm>
                  <a:off x="1432" y="2966"/>
                  <a:ext cx="47" cy="151"/>
                </a:xfrm>
                <a:prstGeom prst="rect">
                  <a:avLst/>
                </a:pr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3458" name="Line 148"/>
                <p:cNvSpPr>
                  <a:spLocks noChangeShapeType="1"/>
                </p:cNvSpPr>
                <p:nvPr/>
              </p:nvSpPr>
              <p:spPr bwMode="auto">
                <a:xfrm flipH="1">
                  <a:off x="1417" y="2965"/>
                  <a:ext cx="0" cy="14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59" name="Rectangle 149"/>
                <p:cNvSpPr>
                  <a:spLocks noChangeArrowheads="1"/>
                </p:cNvSpPr>
                <p:nvPr/>
              </p:nvSpPr>
              <p:spPr bwMode="auto">
                <a:xfrm>
                  <a:off x="2373" y="2962"/>
                  <a:ext cx="47" cy="151"/>
                </a:xfrm>
                <a:prstGeom prst="rect">
                  <a:avLst/>
                </a:prstGeom>
                <a:gradFill rotWithShape="0">
                  <a:gsLst>
                    <a:gs pos="0">
                      <a:srgbClr val="114455"/>
                    </a:gs>
                    <a:gs pos="100000">
                      <a:srgbClr val="33CCFF"/>
                    </a:gs>
                  </a:gsLst>
                  <a:lin ang="18900000" scaled="1"/>
                </a:gra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3460" name="Line 150"/>
                <p:cNvSpPr>
                  <a:spLocks noChangeShapeType="1"/>
                </p:cNvSpPr>
                <p:nvPr/>
              </p:nvSpPr>
              <p:spPr bwMode="auto">
                <a:xfrm flipH="1">
                  <a:off x="2725" y="2964"/>
                  <a:ext cx="0" cy="14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61" name="Line 151"/>
                <p:cNvSpPr>
                  <a:spLocks noChangeShapeType="1"/>
                </p:cNvSpPr>
                <p:nvPr/>
              </p:nvSpPr>
              <p:spPr bwMode="auto">
                <a:xfrm flipH="1">
                  <a:off x="2588" y="2965"/>
                  <a:ext cx="0" cy="14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342" name="Полилиния 341"/>
              <p:cNvSpPr/>
              <p:nvPr/>
            </p:nvSpPr>
            <p:spPr>
              <a:xfrm>
                <a:off x="2829863" y="4162199"/>
                <a:ext cx="979578" cy="942992"/>
              </a:xfrm>
              <a:custGeom>
                <a:avLst/>
                <a:gdLst>
                  <a:gd name="connsiteX0" fmla="*/ 0 w 742950"/>
                  <a:gd name="connsiteY0" fmla="*/ 1463775 h 1463775"/>
                  <a:gd name="connsiteX1" fmla="*/ 161925 w 742950"/>
                  <a:gd name="connsiteY1" fmla="*/ 82650 h 1463775"/>
                  <a:gd name="connsiteX2" fmla="*/ 742950 w 742950"/>
                  <a:gd name="connsiteY2" fmla="*/ 149325 h 1463775"/>
                  <a:gd name="connsiteX3" fmla="*/ 742950 w 742950"/>
                  <a:gd name="connsiteY3" fmla="*/ 149325 h 1463775"/>
                  <a:gd name="connsiteX4" fmla="*/ 742950 w 742950"/>
                  <a:gd name="connsiteY4" fmla="*/ 149325 h 1463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42950" h="1463775">
                    <a:moveTo>
                      <a:pt x="0" y="1463775"/>
                    </a:moveTo>
                    <a:cubicBezTo>
                      <a:pt x="19050" y="882750"/>
                      <a:pt x="38100" y="301725"/>
                      <a:pt x="161925" y="82650"/>
                    </a:cubicBezTo>
                    <a:cubicBezTo>
                      <a:pt x="285750" y="-136425"/>
                      <a:pt x="742950" y="149325"/>
                      <a:pt x="742950" y="149325"/>
                    </a:cubicBezTo>
                    <a:lnTo>
                      <a:pt x="742950" y="149325"/>
                    </a:lnTo>
                    <a:lnTo>
                      <a:pt x="742950" y="149325"/>
                    </a:lnTo>
                  </a:path>
                </a:pathLst>
              </a:custGeom>
              <a:ln w="19050">
                <a:solidFill>
                  <a:srgbClr val="FF0000"/>
                </a:solidFill>
                <a:headEnd type="none" w="med" len="med"/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grpSp>
            <p:nvGrpSpPr>
              <p:cNvPr id="13407" name="Группа 342"/>
              <p:cNvGrpSpPr>
                <a:grpSpLocks/>
              </p:cNvGrpSpPr>
              <p:nvPr/>
            </p:nvGrpSpPr>
            <p:grpSpPr bwMode="auto">
              <a:xfrm>
                <a:off x="-865807" y="1985212"/>
                <a:ext cx="3954430" cy="3187743"/>
                <a:chOff x="-4618657" y="-1205663"/>
                <a:chExt cx="3954430" cy="3187743"/>
              </a:xfrm>
            </p:grpSpPr>
            <p:sp>
              <p:nvSpPr>
                <p:cNvPr id="13439" name="AutoShape 1199"/>
                <p:cNvSpPr>
                  <a:spLocks noChangeArrowheads="1"/>
                </p:cNvSpPr>
                <p:nvPr/>
              </p:nvSpPr>
              <p:spPr bwMode="auto">
                <a:xfrm>
                  <a:off x="-1141680" y="1757993"/>
                  <a:ext cx="477453" cy="224087"/>
                </a:xfrm>
                <a:prstGeom prst="flowChartDecision">
                  <a:avLst/>
                </a:prstGeom>
                <a:solidFill>
                  <a:srgbClr val="B2B2B2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3440" name="Line 1202"/>
                <p:cNvSpPr>
                  <a:spLocks noChangeShapeType="1"/>
                </p:cNvSpPr>
                <p:nvPr/>
              </p:nvSpPr>
              <p:spPr bwMode="auto">
                <a:xfrm flipV="1">
                  <a:off x="-4618657" y="-1205663"/>
                  <a:ext cx="72" cy="0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41" name="Line 1206"/>
                <p:cNvSpPr>
                  <a:spLocks noChangeShapeType="1"/>
                </p:cNvSpPr>
                <p:nvPr/>
              </p:nvSpPr>
              <p:spPr bwMode="auto">
                <a:xfrm flipH="1" flipV="1">
                  <a:off x="-910584" y="1640357"/>
                  <a:ext cx="1469" cy="11973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42" name="Line 1212"/>
                <p:cNvSpPr>
                  <a:spLocks noChangeShapeType="1"/>
                </p:cNvSpPr>
                <p:nvPr/>
              </p:nvSpPr>
              <p:spPr bwMode="auto">
                <a:xfrm flipV="1">
                  <a:off x="-910583" y="1638520"/>
                  <a:ext cx="170605" cy="59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sm" len="lg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43" name="AutoShape 1213"/>
                <p:cNvSpPr>
                  <a:spLocks/>
                </p:cNvSpPr>
                <p:nvPr/>
              </p:nvSpPr>
              <p:spPr bwMode="auto">
                <a:xfrm>
                  <a:off x="-884711" y="1591293"/>
                  <a:ext cx="77620" cy="100500"/>
                </a:xfrm>
                <a:prstGeom prst="leftBracket">
                  <a:avLst>
                    <a:gd name="adj" fmla="val 14896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</p:grpSp>
          <p:sp>
            <p:nvSpPr>
              <p:cNvPr id="13408" name="TextBox 46"/>
              <p:cNvSpPr txBox="1">
                <a:spLocks noChangeArrowheads="1"/>
              </p:cNvSpPr>
              <p:nvPr/>
            </p:nvSpPr>
            <p:spPr bwMode="auto">
              <a:xfrm>
                <a:off x="3780749" y="4314284"/>
                <a:ext cx="789150" cy="2142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dirty="0">
                    <a:cs typeface="Arial" charset="0"/>
                  </a:rPr>
                  <a:t>ПРР </a:t>
                </a:r>
                <a:r>
                  <a:rPr lang="ru-RU" sz="800" dirty="0">
                    <a:solidFill>
                      <a:srgbClr val="F03090"/>
                    </a:solidFill>
                    <a:cs typeface="Arial" charset="0"/>
                  </a:rPr>
                  <a:t>«</a:t>
                </a:r>
                <a:r>
                  <a:rPr lang="ru-RU" sz="800" dirty="0" err="1">
                    <a:solidFill>
                      <a:srgbClr val="F03090"/>
                    </a:solidFill>
                    <a:cs typeface="Arial" charset="0"/>
                  </a:rPr>
                  <a:t>Харм</a:t>
                </a:r>
                <a:r>
                  <a:rPr lang="ru-RU" sz="800" dirty="0">
                    <a:solidFill>
                      <a:srgbClr val="F03090"/>
                    </a:solidFill>
                    <a:cs typeface="Arial" charset="0"/>
                  </a:rPr>
                  <a:t>»</a:t>
                </a:r>
              </a:p>
            </p:txBody>
          </p:sp>
          <p:sp>
            <p:nvSpPr>
              <p:cNvPr id="13409" name="TextBox 109"/>
              <p:cNvSpPr txBox="1">
                <a:spLocks noChangeArrowheads="1"/>
              </p:cNvSpPr>
              <p:nvPr/>
            </p:nvSpPr>
            <p:spPr bwMode="auto">
              <a:xfrm>
                <a:off x="5484488" y="6141384"/>
                <a:ext cx="1565597" cy="4587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800" dirty="0">
                    <a:cs typeface="Arial" charset="0"/>
                  </a:rPr>
                  <a:t> Самонастраивающийся</a:t>
                </a:r>
              </a:p>
              <a:p>
                <a:pPr algn="ctr"/>
                <a:r>
                  <a:rPr lang="ru-RU" sz="800" dirty="0">
                    <a:solidFill>
                      <a:srgbClr val="F03090"/>
                    </a:solidFill>
                    <a:cs typeface="Arial" charset="0"/>
                  </a:rPr>
                  <a:t>рой</a:t>
                </a:r>
                <a:r>
                  <a:rPr lang="ru-RU" sz="800" dirty="0">
                    <a:cs typeface="Arial" charset="0"/>
                  </a:rPr>
                  <a:t> боевых мини-БЛА,</a:t>
                </a:r>
              </a:p>
              <a:p>
                <a:pPr algn="ctr"/>
                <a:r>
                  <a:rPr lang="ru-RU" sz="800" dirty="0">
                    <a:cs typeface="Arial" charset="0"/>
                  </a:rPr>
                  <a:t>оснащенных элементами ИИ</a:t>
                </a:r>
              </a:p>
            </p:txBody>
          </p:sp>
          <p:sp>
            <p:nvSpPr>
              <p:cNvPr id="13410" name="TextBox 110"/>
              <p:cNvSpPr txBox="1">
                <a:spLocks noChangeArrowheads="1"/>
              </p:cNvSpPr>
              <p:nvPr/>
            </p:nvSpPr>
            <p:spPr bwMode="auto">
              <a:xfrm>
                <a:off x="3676228" y="6266861"/>
                <a:ext cx="118173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800" dirty="0">
                    <a:cs typeface="Arial" charset="0"/>
                  </a:rPr>
                  <a:t>Сверхмощный</a:t>
                </a:r>
              </a:p>
              <a:p>
                <a:pPr algn="ctr"/>
                <a:r>
                  <a:rPr lang="ru-RU" sz="800" dirty="0">
                    <a:cs typeface="Arial" charset="0"/>
                  </a:rPr>
                  <a:t>наносекундный ЭМИ</a:t>
                </a:r>
              </a:p>
            </p:txBody>
          </p:sp>
          <p:grpSp>
            <p:nvGrpSpPr>
              <p:cNvPr id="13411" name="Группа 346"/>
              <p:cNvGrpSpPr>
                <a:grpSpLocks/>
              </p:cNvGrpSpPr>
              <p:nvPr/>
            </p:nvGrpSpPr>
            <p:grpSpPr bwMode="auto">
              <a:xfrm>
                <a:off x="4033664" y="5324687"/>
                <a:ext cx="1400522" cy="1371176"/>
                <a:chOff x="606956" y="495557"/>
                <a:chExt cx="1400522" cy="1371176"/>
              </a:xfrm>
            </p:grpSpPr>
            <p:sp>
              <p:nvSpPr>
                <p:cNvPr id="369" name="Полилиния 368"/>
                <p:cNvSpPr/>
                <p:nvPr/>
              </p:nvSpPr>
              <p:spPr>
                <a:xfrm>
                  <a:off x="992390" y="777720"/>
                  <a:ext cx="1014505" cy="1063644"/>
                </a:xfrm>
                <a:custGeom>
                  <a:avLst/>
                  <a:gdLst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09122 w 1013985"/>
                    <a:gd name="connsiteY7" fmla="*/ 71698 h 1050392"/>
                    <a:gd name="connsiteX8" fmla="*/ 230553 w 1013985"/>
                    <a:gd name="connsiteY8" fmla="*/ 81223 h 1050392"/>
                    <a:gd name="connsiteX9" fmla="*/ 237697 w 1013985"/>
                    <a:gd name="connsiteY9" fmla="*/ 88367 h 1050392"/>
                    <a:gd name="connsiteX10" fmla="*/ 278178 w 1013985"/>
                    <a:gd name="connsiteY10" fmla="*/ 97892 h 1050392"/>
                    <a:gd name="connsiteX11" fmla="*/ 342472 w 1013985"/>
                    <a:gd name="connsiteY11" fmla="*/ 100273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3453 w 1013985"/>
                    <a:gd name="connsiteY16" fmla="*/ 128848 h 1050392"/>
                    <a:gd name="connsiteX17" fmla="*/ 606791 w 1013985"/>
                    <a:gd name="connsiteY17" fmla="*/ 138373 h 1050392"/>
                    <a:gd name="connsiteX18" fmla="*/ 613935 w 1013985"/>
                    <a:gd name="connsiteY18" fmla="*/ 140755 h 1050392"/>
                    <a:gd name="connsiteX19" fmla="*/ 682991 w 1013985"/>
                    <a:gd name="connsiteY19" fmla="*/ 143136 h 1050392"/>
                    <a:gd name="connsiteX20" fmla="*/ 692516 w 1013985"/>
                    <a:gd name="connsiteY20" fmla="*/ 157423 h 1050392"/>
                    <a:gd name="connsiteX21" fmla="*/ 706803 w 1013985"/>
                    <a:gd name="connsiteY21" fmla="*/ 162186 h 1050392"/>
                    <a:gd name="connsiteX22" fmla="*/ 732997 w 1013985"/>
                    <a:gd name="connsiteY22" fmla="*/ 164567 h 1050392"/>
                    <a:gd name="connsiteX23" fmla="*/ 749666 w 1013985"/>
                    <a:gd name="connsiteY23" fmla="*/ 166948 h 1050392"/>
                    <a:gd name="connsiteX24" fmla="*/ 759191 w 1013985"/>
                    <a:gd name="connsiteY24" fmla="*/ 171711 h 1050392"/>
                    <a:gd name="connsiteX25" fmla="*/ 773478 w 1013985"/>
                    <a:gd name="connsiteY25" fmla="*/ 176473 h 1050392"/>
                    <a:gd name="connsiteX26" fmla="*/ 813960 w 1013985"/>
                    <a:gd name="connsiteY26" fmla="*/ 181236 h 1050392"/>
                    <a:gd name="connsiteX27" fmla="*/ 825866 w 1013985"/>
                    <a:gd name="connsiteY27" fmla="*/ 183617 h 1050392"/>
                    <a:gd name="connsiteX28" fmla="*/ 840153 w 1013985"/>
                    <a:gd name="connsiteY28" fmla="*/ 188380 h 1050392"/>
                    <a:gd name="connsiteX29" fmla="*/ 847297 w 1013985"/>
                    <a:gd name="connsiteY29" fmla="*/ 190761 h 1050392"/>
                    <a:gd name="connsiteX30" fmla="*/ 859203 w 1013985"/>
                    <a:gd name="connsiteY30" fmla="*/ 195523 h 1050392"/>
                    <a:gd name="connsiteX31" fmla="*/ 880635 w 1013985"/>
                    <a:gd name="connsiteY31" fmla="*/ 202667 h 1050392"/>
                    <a:gd name="connsiteX32" fmla="*/ 933022 w 1013985"/>
                    <a:gd name="connsiteY32" fmla="*/ 209811 h 1050392"/>
                    <a:gd name="connsiteX33" fmla="*/ 937785 w 1013985"/>
                    <a:gd name="connsiteY33" fmla="*/ 216955 h 1050392"/>
                    <a:gd name="connsiteX34" fmla="*/ 952072 w 1013985"/>
                    <a:gd name="connsiteY34" fmla="*/ 226480 h 1050392"/>
                    <a:gd name="connsiteX35" fmla="*/ 966360 w 1013985"/>
                    <a:gd name="connsiteY35" fmla="*/ 228861 h 1050392"/>
                    <a:gd name="connsiteX36" fmla="*/ 985410 w 1013985"/>
                    <a:gd name="connsiteY36" fmla="*/ 231242 h 1050392"/>
                    <a:gd name="connsiteX37" fmla="*/ 1002078 w 1013985"/>
                    <a:gd name="connsiteY37" fmla="*/ 233623 h 1050392"/>
                    <a:gd name="connsiteX38" fmla="*/ 999697 w 1013985"/>
                    <a:gd name="connsiteY38" fmla="*/ 283630 h 1050392"/>
                    <a:gd name="connsiteX39" fmla="*/ 1006841 w 1013985"/>
                    <a:gd name="connsiteY39" fmla="*/ 340780 h 1050392"/>
                    <a:gd name="connsiteX40" fmla="*/ 1011603 w 1013985"/>
                    <a:gd name="connsiteY40" fmla="*/ 407455 h 1050392"/>
                    <a:gd name="connsiteX41" fmla="*/ 1013985 w 1013985"/>
                    <a:gd name="connsiteY41" fmla="*/ 421742 h 1050392"/>
                    <a:gd name="connsiteX42" fmla="*/ 1011603 w 1013985"/>
                    <a:gd name="connsiteY42" fmla="*/ 476511 h 1050392"/>
                    <a:gd name="connsiteX43" fmla="*/ 1009222 w 1013985"/>
                    <a:gd name="connsiteY43" fmla="*/ 512230 h 1050392"/>
                    <a:gd name="connsiteX44" fmla="*/ 1002078 w 1013985"/>
                    <a:gd name="connsiteY44" fmla="*/ 514611 h 1050392"/>
                    <a:gd name="connsiteX45" fmla="*/ 994935 w 1013985"/>
                    <a:gd name="connsiteY45" fmla="*/ 521755 h 1050392"/>
                    <a:gd name="connsiteX46" fmla="*/ 990172 w 1013985"/>
                    <a:gd name="connsiteY46" fmla="*/ 531280 h 1050392"/>
                    <a:gd name="connsiteX47" fmla="*/ 985410 w 1013985"/>
                    <a:gd name="connsiteY47" fmla="*/ 538423 h 1050392"/>
                    <a:gd name="connsiteX48" fmla="*/ 980647 w 1013985"/>
                    <a:gd name="connsiteY48" fmla="*/ 597955 h 1050392"/>
                    <a:gd name="connsiteX49" fmla="*/ 971122 w 1013985"/>
                    <a:gd name="connsiteY49" fmla="*/ 612242 h 1050392"/>
                    <a:gd name="connsiteX50" fmla="*/ 956835 w 1013985"/>
                    <a:gd name="connsiteY50" fmla="*/ 674155 h 1050392"/>
                    <a:gd name="connsiteX51" fmla="*/ 949691 w 1013985"/>
                    <a:gd name="connsiteY51" fmla="*/ 683680 h 1050392"/>
                    <a:gd name="connsiteX52" fmla="*/ 942547 w 1013985"/>
                    <a:gd name="connsiteY52" fmla="*/ 690823 h 1050392"/>
                    <a:gd name="connsiteX53" fmla="*/ 933022 w 1013985"/>
                    <a:gd name="connsiteY53" fmla="*/ 695586 h 1050392"/>
                    <a:gd name="connsiteX54" fmla="*/ 918735 w 1013985"/>
                    <a:gd name="connsiteY54" fmla="*/ 724161 h 1050392"/>
                    <a:gd name="connsiteX55" fmla="*/ 911591 w 1013985"/>
                    <a:gd name="connsiteY55" fmla="*/ 743211 h 1050392"/>
                    <a:gd name="connsiteX56" fmla="*/ 909210 w 1013985"/>
                    <a:gd name="connsiteY56" fmla="*/ 750355 h 1050392"/>
                    <a:gd name="connsiteX57" fmla="*/ 890160 w 1013985"/>
                    <a:gd name="connsiteY57" fmla="*/ 767023 h 1050392"/>
                    <a:gd name="connsiteX58" fmla="*/ 871110 w 1013985"/>
                    <a:gd name="connsiteY58" fmla="*/ 781311 h 1050392"/>
                    <a:gd name="connsiteX59" fmla="*/ 861585 w 1013985"/>
                    <a:gd name="connsiteY59" fmla="*/ 793217 h 1050392"/>
                    <a:gd name="connsiteX60" fmla="*/ 847297 w 1013985"/>
                    <a:gd name="connsiteY60" fmla="*/ 809886 h 1050392"/>
                    <a:gd name="connsiteX61" fmla="*/ 837772 w 1013985"/>
                    <a:gd name="connsiteY61" fmla="*/ 824173 h 1050392"/>
                    <a:gd name="connsiteX62" fmla="*/ 833010 w 1013985"/>
                    <a:gd name="connsiteY62" fmla="*/ 840842 h 1050392"/>
                    <a:gd name="connsiteX63" fmla="*/ 825866 w 1013985"/>
                    <a:gd name="connsiteY63" fmla="*/ 859892 h 1050392"/>
                    <a:gd name="connsiteX64" fmla="*/ 802053 w 1013985"/>
                    <a:gd name="connsiteY64" fmla="*/ 888467 h 1050392"/>
                    <a:gd name="connsiteX65" fmla="*/ 794910 w 1013985"/>
                    <a:gd name="connsiteY65" fmla="*/ 893230 h 1050392"/>
                    <a:gd name="connsiteX66" fmla="*/ 780622 w 1013985"/>
                    <a:gd name="connsiteY66" fmla="*/ 905136 h 1050392"/>
                    <a:gd name="connsiteX67" fmla="*/ 766335 w 1013985"/>
                    <a:gd name="connsiteY67" fmla="*/ 919423 h 1050392"/>
                    <a:gd name="connsiteX68" fmla="*/ 744903 w 1013985"/>
                    <a:gd name="connsiteY68" fmla="*/ 926567 h 1050392"/>
                    <a:gd name="connsiteX69" fmla="*/ 706803 w 1013985"/>
                    <a:gd name="connsiteY69" fmla="*/ 940855 h 1050392"/>
                    <a:gd name="connsiteX70" fmla="*/ 697278 w 1013985"/>
                    <a:gd name="connsiteY70" fmla="*/ 947998 h 1050392"/>
                    <a:gd name="connsiteX71" fmla="*/ 687753 w 1013985"/>
                    <a:gd name="connsiteY71" fmla="*/ 952761 h 1050392"/>
                    <a:gd name="connsiteX72" fmla="*/ 682991 w 1013985"/>
                    <a:gd name="connsiteY72" fmla="*/ 959905 h 1050392"/>
                    <a:gd name="connsiteX73" fmla="*/ 668703 w 1013985"/>
                    <a:gd name="connsiteY73" fmla="*/ 974192 h 1050392"/>
                    <a:gd name="connsiteX74" fmla="*/ 663941 w 1013985"/>
                    <a:gd name="connsiteY74" fmla="*/ 988480 h 1050392"/>
                    <a:gd name="connsiteX75" fmla="*/ 647272 w 1013985"/>
                    <a:gd name="connsiteY75" fmla="*/ 1000386 h 1050392"/>
                    <a:gd name="connsiteX76" fmla="*/ 640128 w 1013985"/>
                    <a:gd name="connsiteY76" fmla="*/ 1005148 h 1050392"/>
                    <a:gd name="connsiteX77" fmla="*/ 630603 w 1013985"/>
                    <a:gd name="connsiteY77" fmla="*/ 1014673 h 1050392"/>
                    <a:gd name="connsiteX78" fmla="*/ 594885 w 1013985"/>
                    <a:gd name="connsiteY78" fmla="*/ 1019436 h 1050392"/>
                    <a:gd name="connsiteX79" fmla="*/ 554403 w 1013985"/>
                    <a:gd name="connsiteY79" fmla="*/ 1040867 h 1050392"/>
                    <a:gd name="connsiteX80" fmla="*/ 547260 w 1013985"/>
                    <a:gd name="connsiteY80" fmla="*/ 1043248 h 1050392"/>
                    <a:gd name="connsiteX81" fmla="*/ 528210 w 1013985"/>
                    <a:gd name="connsiteY81" fmla="*/ 1050392 h 1050392"/>
                    <a:gd name="connsiteX82" fmla="*/ 518685 w 1013985"/>
                    <a:gd name="connsiteY82" fmla="*/ 1048011 h 1050392"/>
                    <a:gd name="connsiteX83" fmla="*/ 502016 w 1013985"/>
                    <a:gd name="connsiteY83" fmla="*/ 1043248 h 1050392"/>
                    <a:gd name="connsiteX84" fmla="*/ 473441 w 1013985"/>
                    <a:gd name="connsiteY84" fmla="*/ 1033723 h 1050392"/>
                    <a:gd name="connsiteX85" fmla="*/ 471060 w 1013985"/>
                    <a:gd name="connsiteY85" fmla="*/ 1026580 h 1050392"/>
                    <a:gd name="connsiteX86" fmla="*/ 475822 w 1013985"/>
                    <a:gd name="connsiteY86" fmla="*/ 1019436 h 1050392"/>
                    <a:gd name="connsiteX87" fmla="*/ 490110 w 1013985"/>
                    <a:gd name="connsiteY87" fmla="*/ 998005 h 1050392"/>
                    <a:gd name="connsiteX88" fmla="*/ 482966 w 1013985"/>
                    <a:gd name="connsiteY88" fmla="*/ 981336 h 1050392"/>
                    <a:gd name="connsiteX89" fmla="*/ 475822 w 1013985"/>
                    <a:gd name="connsiteY89" fmla="*/ 978955 h 1050392"/>
                    <a:gd name="connsiteX90" fmla="*/ 454391 w 1013985"/>
                    <a:gd name="connsiteY90" fmla="*/ 967048 h 1050392"/>
                    <a:gd name="connsiteX91" fmla="*/ 447247 w 1013985"/>
                    <a:gd name="connsiteY91" fmla="*/ 917042 h 1050392"/>
                    <a:gd name="connsiteX92" fmla="*/ 444866 w 1013985"/>
                    <a:gd name="connsiteY92" fmla="*/ 897992 h 1050392"/>
                    <a:gd name="connsiteX93" fmla="*/ 430578 w 1013985"/>
                    <a:gd name="connsiteY93" fmla="*/ 878942 h 1050392"/>
                    <a:gd name="connsiteX94" fmla="*/ 402003 w 1013985"/>
                    <a:gd name="connsiteY94" fmla="*/ 843223 h 1050392"/>
                    <a:gd name="connsiteX95" fmla="*/ 392478 w 1013985"/>
                    <a:gd name="connsiteY95" fmla="*/ 826555 h 1050392"/>
                    <a:gd name="connsiteX96" fmla="*/ 382953 w 1013985"/>
                    <a:gd name="connsiteY96" fmla="*/ 797980 h 1050392"/>
                    <a:gd name="connsiteX97" fmla="*/ 373428 w 1013985"/>
                    <a:gd name="connsiteY97" fmla="*/ 783692 h 1050392"/>
                    <a:gd name="connsiteX98" fmla="*/ 361522 w 1013985"/>
                    <a:gd name="connsiteY98" fmla="*/ 705111 h 1050392"/>
                    <a:gd name="connsiteX99" fmla="*/ 354378 w 1013985"/>
                    <a:gd name="connsiteY99" fmla="*/ 671773 h 1050392"/>
                    <a:gd name="connsiteX100" fmla="*/ 340091 w 1013985"/>
                    <a:gd name="connsiteY100" fmla="*/ 645580 h 1050392"/>
                    <a:gd name="connsiteX101" fmla="*/ 335328 w 1013985"/>
                    <a:gd name="connsiteY101" fmla="*/ 631292 h 1050392"/>
                    <a:gd name="connsiteX102" fmla="*/ 321041 w 1013985"/>
                    <a:gd name="connsiteY102" fmla="*/ 619386 h 1050392"/>
                    <a:gd name="connsiteX103" fmla="*/ 290085 w 1013985"/>
                    <a:gd name="connsiteY103" fmla="*/ 569380 h 1050392"/>
                    <a:gd name="connsiteX104" fmla="*/ 271035 w 1013985"/>
                    <a:gd name="connsiteY104" fmla="*/ 555092 h 1050392"/>
                    <a:gd name="connsiteX105" fmla="*/ 268653 w 1013985"/>
                    <a:gd name="connsiteY105" fmla="*/ 545567 h 1050392"/>
                    <a:gd name="connsiteX106" fmla="*/ 263891 w 1013985"/>
                    <a:gd name="connsiteY106" fmla="*/ 538423 h 1050392"/>
                    <a:gd name="connsiteX107" fmla="*/ 256747 w 1013985"/>
                    <a:gd name="connsiteY107" fmla="*/ 524136 h 1050392"/>
                    <a:gd name="connsiteX108" fmla="*/ 254366 w 1013985"/>
                    <a:gd name="connsiteY108" fmla="*/ 516992 h 1050392"/>
                    <a:gd name="connsiteX109" fmla="*/ 251985 w 1013985"/>
                    <a:gd name="connsiteY109" fmla="*/ 505086 h 1050392"/>
                    <a:gd name="connsiteX110" fmla="*/ 240078 w 1013985"/>
                    <a:gd name="connsiteY110" fmla="*/ 495561 h 1050392"/>
                    <a:gd name="connsiteX111" fmla="*/ 232935 w 1013985"/>
                    <a:gd name="connsiteY111" fmla="*/ 474130 h 1050392"/>
                    <a:gd name="connsiteX112" fmla="*/ 206741 w 1013985"/>
                    <a:gd name="connsiteY112" fmla="*/ 386023 h 1050392"/>
                    <a:gd name="connsiteX113" fmla="*/ 199597 w 1013985"/>
                    <a:gd name="connsiteY113" fmla="*/ 362211 h 1050392"/>
                    <a:gd name="connsiteX114" fmla="*/ 197216 w 1013985"/>
                    <a:gd name="connsiteY114" fmla="*/ 355067 h 1050392"/>
                    <a:gd name="connsiteX115" fmla="*/ 192453 w 1013985"/>
                    <a:gd name="connsiteY115" fmla="*/ 347923 h 1050392"/>
                    <a:gd name="connsiteX116" fmla="*/ 190072 w 1013985"/>
                    <a:gd name="connsiteY116" fmla="*/ 340780 h 1050392"/>
                    <a:gd name="connsiteX117" fmla="*/ 171022 w 1013985"/>
                    <a:gd name="connsiteY117" fmla="*/ 324111 h 1050392"/>
                    <a:gd name="connsiteX118" fmla="*/ 154353 w 1013985"/>
                    <a:gd name="connsiteY118" fmla="*/ 297917 h 1050392"/>
                    <a:gd name="connsiteX119" fmla="*/ 147210 w 1013985"/>
                    <a:gd name="connsiteY119" fmla="*/ 283630 h 1050392"/>
                    <a:gd name="connsiteX120" fmla="*/ 135303 w 1013985"/>
                    <a:gd name="connsiteY120" fmla="*/ 243148 h 1050392"/>
                    <a:gd name="connsiteX121" fmla="*/ 125778 w 1013985"/>
                    <a:gd name="connsiteY121" fmla="*/ 207430 h 1050392"/>
                    <a:gd name="connsiteX122" fmla="*/ 121016 w 1013985"/>
                    <a:gd name="connsiteY122" fmla="*/ 195523 h 1050392"/>
                    <a:gd name="connsiteX123" fmla="*/ 118635 w 1013985"/>
                    <a:gd name="connsiteY123" fmla="*/ 183617 h 1050392"/>
                    <a:gd name="connsiteX124" fmla="*/ 71010 w 1013985"/>
                    <a:gd name="connsiteY124" fmla="*/ 143136 h 1050392"/>
                    <a:gd name="connsiteX125" fmla="*/ 68628 w 1013985"/>
                    <a:gd name="connsiteY125" fmla="*/ 135992 h 1050392"/>
                    <a:gd name="connsiteX126" fmla="*/ 61485 w 1013985"/>
                    <a:gd name="connsiteY126" fmla="*/ 131230 h 1050392"/>
                    <a:gd name="connsiteX127" fmla="*/ 44816 w 1013985"/>
                    <a:gd name="connsiteY127" fmla="*/ 121705 h 1050392"/>
                    <a:gd name="connsiteX128" fmla="*/ 42435 w 1013985"/>
                    <a:gd name="connsiteY128" fmla="*/ 112180 h 1050392"/>
                    <a:gd name="connsiteX129" fmla="*/ 40053 w 1013985"/>
                    <a:gd name="connsiteY129" fmla="*/ 105036 h 1050392"/>
                    <a:gd name="connsiteX130" fmla="*/ 35291 w 1013985"/>
                    <a:gd name="connsiteY130" fmla="*/ 81223 h 1050392"/>
                    <a:gd name="connsiteX131" fmla="*/ 32910 w 1013985"/>
                    <a:gd name="connsiteY131" fmla="*/ 71698 h 1050392"/>
                    <a:gd name="connsiteX132" fmla="*/ 23385 w 1013985"/>
                    <a:gd name="connsiteY132" fmla="*/ 59792 h 1050392"/>
                    <a:gd name="connsiteX133" fmla="*/ 13860 w 1013985"/>
                    <a:gd name="connsiteY133" fmla="*/ 45505 h 1050392"/>
                    <a:gd name="connsiteX134" fmla="*/ 4335 w 1013985"/>
                    <a:gd name="connsiteY134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09122 w 1013985"/>
                    <a:gd name="connsiteY7" fmla="*/ 71698 h 1050392"/>
                    <a:gd name="connsiteX8" fmla="*/ 230553 w 1013985"/>
                    <a:gd name="connsiteY8" fmla="*/ 81223 h 1050392"/>
                    <a:gd name="connsiteX9" fmla="*/ 237697 w 1013985"/>
                    <a:gd name="connsiteY9" fmla="*/ 88367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100273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3453 w 1013985"/>
                    <a:gd name="connsiteY16" fmla="*/ 128848 h 1050392"/>
                    <a:gd name="connsiteX17" fmla="*/ 606791 w 1013985"/>
                    <a:gd name="connsiteY17" fmla="*/ 138373 h 1050392"/>
                    <a:gd name="connsiteX18" fmla="*/ 613935 w 1013985"/>
                    <a:gd name="connsiteY18" fmla="*/ 140755 h 1050392"/>
                    <a:gd name="connsiteX19" fmla="*/ 682991 w 1013985"/>
                    <a:gd name="connsiteY19" fmla="*/ 143136 h 1050392"/>
                    <a:gd name="connsiteX20" fmla="*/ 692516 w 1013985"/>
                    <a:gd name="connsiteY20" fmla="*/ 157423 h 1050392"/>
                    <a:gd name="connsiteX21" fmla="*/ 706803 w 1013985"/>
                    <a:gd name="connsiteY21" fmla="*/ 162186 h 1050392"/>
                    <a:gd name="connsiteX22" fmla="*/ 732997 w 1013985"/>
                    <a:gd name="connsiteY22" fmla="*/ 164567 h 1050392"/>
                    <a:gd name="connsiteX23" fmla="*/ 749666 w 1013985"/>
                    <a:gd name="connsiteY23" fmla="*/ 166948 h 1050392"/>
                    <a:gd name="connsiteX24" fmla="*/ 759191 w 1013985"/>
                    <a:gd name="connsiteY24" fmla="*/ 171711 h 1050392"/>
                    <a:gd name="connsiteX25" fmla="*/ 773478 w 1013985"/>
                    <a:gd name="connsiteY25" fmla="*/ 176473 h 1050392"/>
                    <a:gd name="connsiteX26" fmla="*/ 813960 w 1013985"/>
                    <a:gd name="connsiteY26" fmla="*/ 181236 h 1050392"/>
                    <a:gd name="connsiteX27" fmla="*/ 825866 w 1013985"/>
                    <a:gd name="connsiteY27" fmla="*/ 183617 h 1050392"/>
                    <a:gd name="connsiteX28" fmla="*/ 840153 w 1013985"/>
                    <a:gd name="connsiteY28" fmla="*/ 188380 h 1050392"/>
                    <a:gd name="connsiteX29" fmla="*/ 847297 w 1013985"/>
                    <a:gd name="connsiteY29" fmla="*/ 190761 h 1050392"/>
                    <a:gd name="connsiteX30" fmla="*/ 859203 w 1013985"/>
                    <a:gd name="connsiteY30" fmla="*/ 195523 h 1050392"/>
                    <a:gd name="connsiteX31" fmla="*/ 880635 w 1013985"/>
                    <a:gd name="connsiteY31" fmla="*/ 202667 h 1050392"/>
                    <a:gd name="connsiteX32" fmla="*/ 933022 w 1013985"/>
                    <a:gd name="connsiteY32" fmla="*/ 209811 h 1050392"/>
                    <a:gd name="connsiteX33" fmla="*/ 937785 w 1013985"/>
                    <a:gd name="connsiteY33" fmla="*/ 216955 h 1050392"/>
                    <a:gd name="connsiteX34" fmla="*/ 952072 w 1013985"/>
                    <a:gd name="connsiteY34" fmla="*/ 226480 h 1050392"/>
                    <a:gd name="connsiteX35" fmla="*/ 966360 w 1013985"/>
                    <a:gd name="connsiteY35" fmla="*/ 228861 h 1050392"/>
                    <a:gd name="connsiteX36" fmla="*/ 985410 w 1013985"/>
                    <a:gd name="connsiteY36" fmla="*/ 231242 h 1050392"/>
                    <a:gd name="connsiteX37" fmla="*/ 1002078 w 1013985"/>
                    <a:gd name="connsiteY37" fmla="*/ 233623 h 1050392"/>
                    <a:gd name="connsiteX38" fmla="*/ 999697 w 1013985"/>
                    <a:gd name="connsiteY38" fmla="*/ 283630 h 1050392"/>
                    <a:gd name="connsiteX39" fmla="*/ 1006841 w 1013985"/>
                    <a:gd name="connsiteY39" fmla="*/ 340780 h 1050392"/>
                    <a:gd name="connsiteX40" fmla="*/ 1011603 w 1013985"/>
                    <a:gd name="connsiteY40" fmla="*/ 407455 h 1050392"/>
                    <a:gd name="connsiteX41" fmla="*/ 1013985 w 1013985"/>
                    <a:gd name="connsiteY41" fmla="*/ 421742 h 1050392"/>
                    <a:gd name="connsiteX42" fmla="*/ 1011603 w 1013985"/>
                    <a:gd name="connsiteY42" fmla="*/ 476511 h 1050392"/>
                    <a:gd name="connsiteX43" fmla="*/ 1009222 w 1013985"/>
                    <a:gd name="connsiteY43" fmla="*/ 512230 h 1050392"/>
                    <a:gd name="connsiteX44" fmla="*/ 1002078 w 1013985"/>
                    <a:gd name="connsiteY44" fmla="*/ 514611 h 1050392"/>
                    <a:gd name="connsiteX45" fmla="*/ 994935 w 1013985"/>
                    <a:gd name="connsiteY45" fmla="*/ 521755 h 1050392"/>
                    <a:gd name="connsiteX46" fmla="*/ 990172 w 1013985"/>
                    <a:gd name="connsiteY46" fmla="*/ 531280 h 1050392"/>
                    <a:gd name="connsiteX47" fmla="*/ 985410 w 1013985"/>
                    <a:gd name="connsiteY47" fmla="*/ 538423 h 1050392"/>
                    <a:gd name="connsiteX48" fmla="*/ 980647 w 1013985"/>
                    <a:gd name="connsiteY48" fmla="*/ 597955 h 1050392"/>
                    <a:gd name="connsiteX49" fmla="*/ 971122 w 1013985"/>
                    <a:gd name="connsiteY49" fmla="*/ 612242 h 1050392"/>
                    <a:gd name="connsiteX50" fmla="*/ 956835 w 1013985"/>
                    <a:gd name="connsiteY50" fmla="*/ 674155 h 1050392"/>
                    <a:gd name="connsiteX51" fmla="*/ 949691 w 1013985"/>
                    <a:gd name="connsiteY51" fmla="*/ 683680 h 1050392"/>
                    <a:gd name="connsiteX52" fmla="*/ 942547 w 1013985"/>
                    <a:gd name="connsiteY52" fmla="*/ 690823 h 1050392"/>
                    <a:gd name="connsiteX53" fmla="*/ 933022 w 1013985"/>
                    <a:gd name="connsiteY53" fmla="*/ 695586 h 1050392"/>
                    <a:gd name="connsiteX54" fmla="*/ 918735 w 1013985"/>
                    <a:gd name="connsiteY54" fmla="*/ 724161 h 1050392"/>
                    <a:gd name="connsiteX55" fmla="*/ 911591 w 1013985"/>
                    <a:gd name="connsiteY55" fmla="*/ 743211 h 1050392"/>
                    <a:gd name="connsiteX56" fmla="*/ 909210 w 1013985"/>
                    <a:gd name="connsiteY56" fmla="*/ 750355 h 1050392"/>
                    <a:gd name="connsiteX57" fmla="*/ 890160 w 1013985"/>
                    <a:gd name="connsiteY57" fmla="*/ 767023 h 1050392"/>
                    <a:gd name="connsiteX58" fmla="*/ 871110 w 1013985"/>
                    <a:gd name="connsiteY58" fmla="*/ 781311 h 1050392"/>
                    <a:gd name="connsiteX59" fmla="*/ 861585 w 1013985"/>
                    <a:gd name="connsiteY59" fmla="*/ 793217 h 1050392"/>
                    <a:gd name="connsiteX60" fmla="*/ 847297 w 1013985"/>
                    <a:gd name="connsiteY60" fmla="*/ 809886 h 1050392"/>
                    <a:gd name="connsiteX61" fmla="*/ 837772 w 1013985"/>
                    <a:gd name="connsiteY61" fmla="*/ 824173 h 1050392"/>
                    <a:gd name="connsiteX62" fmla="*/ 833010 w 1013985"/>
                    <a:gd name="connsiteY62" fmla="*/ 840842 h 1050392"/>
                    <a:gd name="connsiteX63" fmla="*/ 825866 w 1013985"/>
                    <a:gd name="connsiteY63" fmla="*/ 859892 h 1050392"/>
                    <a:gd name="connsiteX64" fmla="*/ 802053 w 1013985"/>
                    <a:gd name="connsiteY64" fmla="*/ 888467 h 1050392"/>
                    <a:gd name="connsiteX65" fmla="*/ 794910 w 1013985"/>
                    <a:gd name="connsiteY65" fmla="*/ 893230 h 1050392"/>
                    <a:gd name="connsiteX66" fmla="*/ 780622 w 1013985"/>
                    <a:gd name="connsiteY66" fmla="*/ 905136 h 1050392"/>
                    <a:gd name="connsiteX67" fmla="*/ 766335 w 1013985"/>
                    <a:gd name="connsiteY67" fmla="*/ 919423 h 1050392"/>
                    <a:gd name="connsiteX68" fmla="*/ 744903 w 1013985"/>
                    <a:gd name="connsiteY68" fmla="*/ 926567 h 1050392"/>
                    <a:gd name="connsiteX69" fmla="*/ 706803 w 1013985"/>
                    <a:gd name="connsiteY69" fmla="*/ 940855 h 1050392"/>
                    <a:gd name="connsiteX70" fmla="*/ 697278 w 1013985"/>
                    <a:gd name="connsiteY70" fmla="*/ 947998 h 1050392"/>
                    <a:gd name="connsiteX71" fmla="*/ 687753 w 1013985"/>
                    <a:gd name="connsiteY71" fmla="*/ 952761 h 1050392"/>
                    <a:gd name="connsiteX72" fmla="*/ 682991 w 1013985"/>
                    <a:gd name="connsiteY72" fmla="*/ 959905 h 1050392"/>
                    <a:gd name="connsiteX73" fmla="*/ 668703 w 1013985"/>
                    <a:gd name="connsiteY73" fmla="*/ 974192 h 1050392"/>
                    <a:gd name="connsiteX74" fmla="*/ 663941 w 1013985"/>
                    <a:gd name="connsiteY74" fmla="*/ 988480 h 1050392"/>
                    <a:gd name="connsiteX75" fmla="*/ 647272 w 1013985"/>
                    <a:gd name="connsiteY75" fmla="*/ 1000386 h 1050392"/>
                    <a:gd name="connsiteX76" fmla="*/ 640128 w 1013985"/>
                    <a:gd name="connsiteY76" fmla="*/ 1005148 h 1050392"/>
                    <a:gd name="connsiteX77" fmla="*/ 630603 w 1013985"/>
                    <a:gd name="connsiteY77" fmla="*/ 1014673 h 1050392"/>
                    <a:gd name="connsiteX78" fmla="*/ 594885 w 1013985"/>
                    <a:gd name="connsiteY78" fmla="*/ 1019436 h 1050392"/>
                    <a:gd name="connsiteX79" fmla="*/ 554403 w 1013985"/>
                    <a:gd name="connsiteY79" fmla="*/ 1040867 h 1050392"/>
                    <a:gd name="connsiteX80" fmla="*/ 547260 w 1013985"/>
                    <a:gd name="connsiteY80" fmla="*/ 1043248 h 1050392"/>
                    <a:gd name="connsiteX81" fmla="*/ 528210 w 1013985"/>
                    <a:gd name="connsiteY81" fmla="*/ 1050392 h 1050392"/>
                    <a:gd name="connsiteX82" fmla="*/ 518685 w 1013985"/>
                    <a:gd name="connsiteY82" fmla="*/ 1048011 h 1050392"/>
                    <a:gd name="connsiteX83" fmla="*/ 502016 w 1013985"/>
                    <a:gd name="connsiteY83" fmla="*/ 1043248 h 1050392"/>
                    <a:gd name="connsiteX84" fmla="*/ 473441 w 1013985"/>
                    <a:gd name="connsiteY84" fmla="*/ 1033723 h 1050392"/>
                    <a:gd name="connsiteX85" fmla="*/ 471060 w 1013985"/>
                    <a:gd name="connsiteY85" fmla="*/ 1026580 h 1050392"/>
                    <a:gd name="connsiteX86" fmla="*/ 475822 w 1013985"/>
                    <a:gd name="connsiteY86" fmla="*/ 1019436 h 1050392"/>
                    <a:gd name="connsiteX87" fmla="*/ 490110 w 1013985"/>
                    <a:gd name="connsiteY87" fmla="*/ 998005 h 1050392"/>
                    <a:gd name="connsiteX88" fmla="*/ 482966 w 1013985"/>
                    <a:gd name="connsiteY88" fmla="*/ 981336 h 1050392"/>
                    <a:gd name="connsiteX89" fmla="*/ 475822 w 1013985"/>
                    <a:gd name="connsiteY89" fmla="*/ 978955 h 1050392"/>
                    <a:gd name="connsiteX90" fmla="*/ 454391 w 1013985"/>
                    <a:gd name="connsiteY90" fmla="*/ 967048 h 1050392"/>
                    <a:gd name="connsiteX91" fmla="*/ 447247 w 1013985"/>
                    <a:gd name="connsiteY91" fmla="*/ 917042 h 1050392"/>
                    <a:gd name="connsiteX92" fmla="*/ 444866 w 1013985"/>
                    <a:gd name="connsiteY92" fmla="*/ 897992 h 1050392"/>
                    <a:gd name="connsiteX93" fmla="*/ 430578 w 1013985"/>
                    <a:gd name="connsiteY93" fmla="*/ 878942 h 1050392"/>
                    <a:gd name="connsiteX94" fmla="*/ 402003 w 1013985"/>
                    <a:gd name="connsiteY94" fmla="*/ 843223 h 1050392"/>
                    <a:gd name="connsiteX95" fmla="*/ 392478 w 1013985"/>
                    <a:gd name="connsiteY95" fmla="*/ 826555 h 1050392"/>
                    <a:gd name="connsiteX96" fmla="*/ 382953 w 1013985"/>
                    <a:gd name="connsiteY96" fmla="*/ 797980 h 1050392"/>
                    <a:gd name="connsiteX97" fmla="*/ 373428 w 1013985"/>
                    <a:gd name="connsiteY97" fmla="*/ 783692 h 1050392"/>
                    <a:gd name="connsiteX98" fmla="*/ 361522 w 1013985"/>
                    <a:gd name="connsiteY98" fmla="*/ 705111 h 1050392"/>
                    <a:gd name="connsiteX99" fmla="*/ 354378 w 1013985"/>
                    <a:gd name="connsiteY99" fmla="*/ 671773 h 1050392"/>
                    <a:gd name="connsiteX100" fmla="*/ 340091 w 1013985"/>
                    <a:gd name="connsiteY100" fmla="*/ 645580 h 1050392"/>
                    <a:gd name="connsiteX101" fmla="*/ 335328 w 1013985"/>
                    <a:gd name="connsiteY101" fmla="*/ 631292 h 1050392"/>
                    <a:gd name="connsiteX102" fmla="*/ 321041 w 1013985"/>
                    <a:gd name="connsiteY102" fmla="*/ 619386 h 1050392"/>
                    <a:gd name="connsiteX103" fmla="*/ 290085 w 1013985"/>
                    <a:gd name="connsiteY103" fmla="*/ 569380 h 1050392"/>
                    <a:gd name="connsiteX104" fmla="*/ 271035 w 1013985"/>
                    <a:gd name="connsiteY104" fmla="*/ 555092 h 1050392"/>
                    <a:gd name="connsiteX105" fmla="*/ 268653 w 1013985"/>
                    <a:gd name="connsiteY105" fmla="*/ 545567 h 1050392"/>
                    <a:gd name="connsiteX106" fmla="*/ 263891 w 1013985"/>
                    <a:gd name="connsiteY106" fmla="*/ 538423 h 1050392"/>
                    <a:gd name="connsiteX107" fmla="*/ 256747 w 1013985"/>
                    <a:gd name="connsiteY107" fmla="*/ 524136 h 1050392"/>
                    <a:gd name="connsiteX108" fmla="*/ 254366 w 1013985"/>
                    <a:gd name="connsiteY108" fmla="*/ 516992 h 1050392"/>
                    <a:gd name="connsiteX109" fmla="*/ 251985 w 1013985"/>
                    <a:gd name="connsiteY109" fmla="*/ 505086 h 1050392"/>
                    <a:gd name="connsiteX110" fmla="*/ 240078 w 1013985"/>
                    <a:gd name="connsiteY110" fmla="*/ 495561 h 1050392"/>
                    <a:gd name="connsiteX111" fmla="*/ 232935 w 1013985"/>
                    <a:gd name="connsiteY111" fmla="*/ 474130 h 1050392"/>
                    <a:gd name="connsiteX112" fmla="*/ 206741 w 1013985"/>
                    <a:gd name="connsiteY112" fmla="*/ 386023 h 1050392"/>
                    <a:gd name="connsiteX113" fmla="*/ 199597 w 1013985"/>
                    <a:gd name="connsiteY113" fmla="*/ 362211 h 1050392"/>
                    <a:gd name="connsiteX114" fmla="*/ 197216 w 1013985"/>
                    <a:gd name="connsiteY114" fmla="*/ 355067 h 1050392"/>
                    <a:gd name="connsiteX115" fmla="*/ 192453 w 1013985"/>
                    <a:gd name="connsiteY115" fmla="*/ 347923 h 1050392"/>
                    <a:gd name="connsiteX116" fmla="*/ 190072 w 1013985"/>
                    <a:gd name="connsiteY116" fmla="*/ 340780 h 1050392"/>
                    <a:gd name="connsiteX117" fmla="*/ 171022 w 1013985"/>
                    <a:gd name="connsiteY117" fmla="*/ 324111 h 1050392"/>
                    <a:gd name="connsiteX118" fmla="*/ 154353 w 1013985"/>
                    <a:gd name="connsiteY118" fmla="*/ 297917 h 1050392"/>
                    <a:gd name="connsiteX119" fmla="*/ 147210 w 1013985"/>
                    <a:gd name="connsiteY119" fmla="*/ 283630 h 1050392"/>
                    <a:gd name="connsiteX120" fmla="*/ 135303 w 1013985"/>
                    <a:gd name="connsiteY120" fmla="*/ 243148 h 1050392"/>
                    <a:gd name="connsiteX121" fmla="*/ 125778 w 1013985"/>
                    <a:gd name="connsiteY121" fmla="*/ 207430 h 1050392"/>
                    <a:gd name="connsiteX122" fmla="*/ 121016 w 1013985"/>
                    <a:gd name="connsiteY122" fmla="*/ 195523 h 1050392"/>
                    <a:gd name="connsiteX123" fmla="*/ 118635 w 1013985"/>
                    <a:gd name="connsiteY123" fmla="*/ 183617 h 1050392"/>
                    <a:gd name="connsiteX124" fmla="*/ 71010 w 1013985"/>
                    <a:gd name="connsiteY124" fmla="*/ 143136 h 1050392"/>
                    <a:gd name="connsiteX125" fmla="*/ 68628 w 1013985"/>
                    <a:gd name="connsiteY125" fmla="*/ 135992 h 1050392"/>
                    <a:gd name="connsiteX126" fmla="*/ 61485 w 1013985"/>
                    <a:gd name="connsiteY126" fmla="*/ 131230 h 1050392"/>
                    <a:gd name="connsiteX127" fmla="*/ 44816 w 1013985"/>
                    <a:gd name="connsiteY127" fmla="*/ 121705 h 1050392"/>
                    <a:gd name="connsiteX128" fmla="*/ 42435 w 1013985"/>
                    <a:gd name="connsiteY128" fmla="*/ 112180 h 1050392"/>
                    <a:gd name="connsiteX129" fmla="*/ 40053 w 1013985"/>
                    <a:gd name="connsiteY129" fmla="*/ 105036 h 1050392"/>
                    <a:gd name="connsiteX130" fmla="*/ 35291 w 1013985"/>
                    <a:gd name="connsiteY130" fmla="*/ 81223 h 1050392"/>
                    <a:gd name="connsiteX131" fmla="*/ 32910 w 1013985"/>
                    <a:gd name="connsiteY131" fmla="*/ 71698 h 1050392"/>
                    <a:gd name="connsiteX132" fmla="*/ 23385 w 1013985"/>
                    <a:gd name="connsiteY132" fmla="*/ 59792 h 1050392"/>
                    <a:gd name="connsiteX133" fmla="*/ 13860 w 1013985"/>
                    <a:gd name="connsiteY133" fmla="*/ 45505 h 1050392"/>
                    <a:gd name="connsiteX134" fmla="*/ 4335 w 1013985"/>
                    <a:gd name="connsiteY134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09122 w 1013985"/>
                    <a:gd name="connsiteY7" fmla="*/ 71698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100273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3453 w 1013985"/>
                    <a:gd name="connsiteY16" fmla="*/ 128848 h 1050392"/>
                    <a:gd name="connsiteX17" fmla="*/ 606791 w 1013985"/>
                    <a:gd name="connsiteY17" fmla="*/ 138373 h 1050392"/>
                    <a:gd name="connsiteX18" fmla="*/ 613935 w 1013985"/>
                    <a:gd name="connsiteY18" fmla="*/ 140755 h 1050392"/>
                    <a:gd name="connsiteX19" fmla="*/ 682991 w 1013985"/>
                    <a:gd name="connsiteY19" fmla="*/ 143136 h 1050392"/>
                    <a:gd name="connsiteX20" fmla="*/ 692516 w 1013985"/>
                    <a:gd name="connsiteY20" fmla="*/ 157423 h 1050392"/>
                    <a:gd name="connsiteX21" fmla="*/ 706803 w 1013985"/>
                    <a:gd name="connsiteY21" fmla="*/ 162186 h 1050392"/>
                    <a:gd name="connsiteX22" fmla="*/ 732997 w 1013985"/>
                    <a:gd name="connsiteY22" fmla="*/ 164567 h 1050392"/>
                    <a:gd name="connsiteX23" fmla="*/ 749666 w 1013985"/>
                    <a:gd name="connsiteY23" fmla="*/ 166948 h 1050392"/>
                    <a:gd name="connsiteX24" fmla="*/ 759191 w 1013985"/>
                    <a:gd name="connsiteY24" fmla="*/ 171711 h 1050392"/>
                    <a:gd name="connsiteX25" fmla="*/ 773478 w 1013985"/>
                    <a:gd name="connsiteY25" fmla="*/ 176473 h 1050392"/>
                    <a:gd name="connsiteX26" fmla="*/ 813960 w 1013985"/>
                    <a:gd name="connsiteY26" fmla="*/ 181236 h 1050392"/>
                    <a:gd name="connsiteX27" fmla="*/ 825866 w 1013985"/>
                    <a:gd name="connsiteY27" fmla="*/ 183617 h 1050392"/>
                    <a:gd name="connsiteX28" fmla="*/ 840153 w 1013985"/>
                    <a:gd name="connsiteY28" fmla="*/ 188380 h 1050392"/>
                    <a:gd name="connsiteX29" fmla="*/ 847297 w 1013985"/>
                    <a:gd name="connsiteY29" fmla="*/ 190761 h 1050392"/>
                    <a:gd name="connsiteX30" fmla="*/ 859203 w 1013985"/>
                    <a:gd name="connsiteY30" fmla="*/ 195523 h 1050392"/>
                    <a:gd name="connsiteX31" fmla="*/ 880635 w 1013985"/>
                    <a:gd name="connsiteY31" fmla="*/ 202667 h 1050392"/>
                    <a:gd name="connsiteX32" fmla="*/ 933022 w 1013985"/>
                    <a:gd name="connsiteY32" fmla="*/ 209811 h 1050392"/>
                    <a:gd name="connsiteX33" fmla="*/ 937785 w 1013985"/>
                    <a:gd name="connsiteY33" fmla="*/ 216955 h 1050392"/>
                    <a:gd name="connsiteX34" fmla="*/ 952072 w 1013985"/>
                    <a:gd name="connsiteY34" fmla="*/ 226480 h 1050392"/>
                    <a:gd name="connsiteX35" fmla="*/ 966360 w 1013985"/>
                    <a:gd name="connsiteY35" fmla="*/ 228861 h 1050392"/>
                    <a:gd name="connsiteX36" fmla="*/ 985410 w 1013985"/>
                    <a:gd name="connsiteY36" fmla="*/ 231242 h 1050392"/>
                    <a:gd name="connsiteX37" fmla="*/ 1002078 w 1013985"/>
                    <a:gd name="connsiteY37" fmla="*/ 233623 h 1050392"/>
                    <a:gd name="connsiteX38" fmla="*/ 999697 w 1013985"/>
                    <a:gd name="connsiteY38" fmla="*/ 283630 h 1050392"/>
                    <a:gd name="connsiteX39" fmla="*/ 1006841 w 1013985"/>
                    <a:gd name="connsiteY39" fmla="*/ 340780 h 1050392"/>
                    <a:gd name="connsiteX40" fmla="*/ 1011603 w 1013985"/>
                    <a:gd name="connsiteY40" fmla="*/ 407455 h 1050392"/>
                    <a:gd name="connsiteX41" fmla="*/ 1013985 w 1013985"/>
                    <a:gd name="connsiteY41" fmla="*/ 421742 h 1050392"/>
                    <a:gd name="connsiteX42" fmla="*/ 1011603 w 1013985"/>
                    <a:gd name="connsiteY42" fmla="*/ 476511 h 1050392"/>
                    <a:gd name="connsiteX43" fmla="*/ 1009222 w 1013985"/>
                    <a:gd name="connsiteY43" fmla="*/ 512230 h 1050392"/>
                    <a:gd name="connsiteX44" fmla="*/ 1002078 w 1013985"/>
                    <a:gd name="connsiteY44" fmla="*/ 514611 h 1050392"/>
                    <a:gd name="connsiteX45" fmla="*/ 994935 w 1013985"/>
                    <a:gd name="connsiteY45" fmla="*/ 521755 h 1050392"/>
                    <a:gd name="connsiteX46" fmla="*/ 990172 w 1013985"/>
                    <a:gd name="connsiteY46" fmla="*/ 531280 h 1050392"/>
                    <a:gd name="connsiteX47" fmla="*/ 985410 w 1013985"/>
                    <a:gd name="connsiteY47" fmla="*/ 538423 h 1050392"/>
                    <a:gd name="connsiteX48" fmla="*/ 980647 w 1013985"/>
                    <a:gd name="connsiteY48" fmla="*/ 597955 h 1050392"/>
                    <a:gd name="connsiteX49" fmla="*/ 971122 w 1013985"/>
                    <a:gd name="connsiteY49" fmla="*/ 612242 h 1050392"/>
                    <a:gd name="connsiteX50" fmla="*/ 956835 w 1013985"/>
                    <a:gd name="connsiteY50" fmla="*/ 674155 h 1050392"/>
                    <a:gd name="connsiteX51" fmla="*/ 949691 w 1013985"/>
                    <a:gd name="connsiteY51" fmla="*/ 683680 h 1050392"/>
                    <a:gd name="connsiteX52" fmla="*/ 942547 w 1013985"/>
                    <a:gd name="connsiteY52" fmla="*/ 690823 h 1050392"/>
                    <a:gd name="connsiteX53" fmla="*/ 933022 w 1013985"/>
                    <a:gd name="connsiteY53" fmla="*/ 695586 h 1050392"/>
                    <a:gd name="connsiteX54" fmla="*/ 918735 w 1013985"/>
                    <a:gd name="connsiteY54" fmla="*/ 724161 h 1050392"/>
                    <a:gd name="connsiteX55" fmla="*/ 911591 w 1013985"/>
                    <a:gd name="connsiteY55" fmla="*/ 743211 h 1050392"/>
                    <a:gd name="connsiteX56" fmla="*/ 909210 w 1013985"/>
                    <a:gd name="connsiteY56" fmla="*/ 750355 h 1050392"/>
                    <a:gd name="connsiteX57" fmla="*/ 890160 w 1013985"/>
                    <a:gd name="connsiteY57" fmla="*/ 767023 h 1050392"/>
                    <a:gd name="connsiteX58" fmla="*/ 871110 w 1013985"/>
                    <a:gd name="connsiteY58" fmla="*/ 781311 h 1050392"/>
                    <a:gd name="connsiteX59" fmla="*/ 861585 w 1013985"/>
                    <a:gd name="connsiteY59" fmla="*/ 793217 h 1050392"/>
                    <a:gd name="connsiteX60" fmla="*/ 847297 w 1013985"/>
                    <a:gd name="connsiteY60" fmla="*/ 809886 h 1050392"/>
                    <a:gd name="connsiteX61" fmla="*/ 837772 w 1013985"/>
                    <a:gd name="connsiteY61" fmla="*/ 824173 h 1050392"/>
                    <a:gd name="connsiteX62" fmla="*/ 833010 w 1013985"/>
                    <a:gd name="connsiteY62" fmla="*/ 840842 h 1050392"/>
                    <a:gd name="connsiteX63" fmla="*/ 825866 w 1013985"/>
                    <a:gd name="connsiteY63" fmla="*/ 859892 h 1050392"/>
                    <a:gd name="connsiteX64" fmla="*/ 802053 w 1013985"/>
                    <a:gd name="connsiteY64" fmla="*/ 888467 h 1050392"/>
                    <a:gd name="connsiteX65" fmla="*/ 794910 w 1013985"/>
                    <a:gd name="connsiteY65" fmla="*/ 893230 h 1050392"/>
                    <a:gd name="connsiteX66" fmla="*/ 780622 w 1013985"/>
                    <a:gd name="connsiteY66" fmla="*/ 905136 h 1050392"/>
                    <a:gd name="connsiteX67" fmla="*/ 766335 w 1013985"/>
                    <a:gd name="connsiteY67" fmla="*/ 919423 h 1050392"/>
                    <a:gd name="connsiteX68" fmla="*/ 744903 w 1013985"/>
                    <a:gd name="connsiteY68" fmla="*/ 926567 h 1050392"/>
                    <a:gd name="connsiteX69" fmla="*/ 706803 w 1013985"/>
                    <a:gd name="connsiteY69" fmla="*/ 940855 h 1050392"/>
                    <a:gd name="connsiteX70" fmla="*/ 697278 w 1013985"/>
                    <a:gd name="connsiteY70" fmla="*/ 947998 h 1050392"/>
                    <a:gd name="connsiteX71" fmla="*/ 687753 w 1013985"/>
                    <a:gd name="connsiteY71" fmla="*/ 952761 h 1050392"/>
                    <a:gd name="connsiteX72" fmla="*/ 682991 w 1013985"/>
                    <a:gd name="connsiteY72" fmla="*/ 959905 h 1050392"/>
                    <a:gd name="connsiteX73" fmla="*/ 668703 w 1013985"/>
                    <a:gd name="connsiteY73" fmla="*/ 974192 h 1050392"/>
                    <a:gd name="connsiteX74" fmla="*/ 663941 w 1013985"/>
                    <a:gd name="connsiteY74" fmla="*/ 988480 h 1050392"/>
                    <a:gd name="connsiteX75" fmla="*/ 647272 w 1013985"/>
                    <a:gd name="connsiteY75" fmla="*/ 1000386 h 1050392"/>
                    <a:gd name="connsiteX76" fmla="*/ 640128 w 1013985"/>
                    <a:gd name="connsiteY76" fmla="*/ 1005148 h 1050392"/>
                    <a:gd name="connsiteX77" fmla="*/ 630603 w 1013985"/>
                    <a:gd name="connsiteY77" fmla="*/ 1014673 h 1050392"/>
                    <a:gd name="connsiteX78" fmla="*/ 594885 w 1013985"/>
                    <a:gd name="connsiteY78" fmla="*/ 1019436 h 1050392"/>
                    <a:gd name="connsiteX79" fmla="*/ 554403 w 1013985"/>
                    <a:gd name="connsiteY79" fmla="*/ 1040867 h 1050392"/>
                    <a:gd name="connsiteX80" fmla="*/ 547260 w 1013985"/>
                    <a:gd name="connsiteY80" fmla="*/ 1043248 h 1050392"/>
                    <a:gd name="connsiteX81" fmla="*/ 528210 w 1013985"/>
                    <a:gd name="connsiteY81" fmla="*/ 1050392 h 1050392"/>
                    <a:gd name="connsiteX82" fmla="*/ 518685 w 1013985"/>
                    <a:gd name="connsiteY82" fmla="*/ 1048011 h 1050392"/>
                    <a:gd name="connsiteX83" fmla="*/ 502016 w 1013985"/>
                    <a:gd name="connsiteY83" fmla="*/ 1043248 h 1050392"/>
                    <a:gd name="connsiteX84" fmla="*/ 473441 w 1013985"/>
                    <a:gd name="connsiteY84" fmla="*/ 1033723 h 1050392"/>
                    <a:gd name="connsiteX85" fmla="*/ 471060 w 1013985"/>
                    <a:gd name="connsiteY85" fmla="*/ 1026580 h 1050392"/>
                    <a:gd name="connsiteX86" fmla="*/ 475822 w 1013985"/>
                    <a:gd name="connsiteY86" fmla="*/ 1019436 h 1050392"/>
                    <a:gd name="connsiteX87" fmla="*/ 490110 w 1013985"/>
                    <a:gd name="connsiteY87" fmla="*/ 998005 h 1050392"/>
                    <a:gd name="connsiteX88" fmla="*/ 482966 w 1013985"/>
                    <a:gd name="connsiteY88" fmla="*/ 981336 h 1050392"/>
                    <a:gd name="connsiteX89" fmla="*/ 475822 w 1013985"/>
                    <a:gd name="connsiteY89" fmla="*/ 978955 h 1050392"/>
                    <a:gd name="connsiteX90" fmla="*/ 454391 w 1013985"/>
                    <a:gd name="connsiteY90" fmla="*/ 967048 h 1050392"/>
                    <a:gd name="connsiteX91" fmla="*/ 447247 w 1013985"/>
                    <a:gd name="connsiteY91" fmla="*/ 917042 h 1050392"/>
                    <a:gd name="connsiteX92" fmla="*/ 444866 w 1013985"/>
                    <a:gd name="connsiteY92" fmla="*/ 897992 h 1050392"/>
                    <a:gd name="connsiteX93" fmla="*/ 430578 w 1013985"/>
                    <a:gd name="connsiteY93" fmla="*/ 878942 h 1050392"/>
                    <a:gd name="connsiteX94" fmla="*/ 402003 w 1013985"/>
                    <a:gd name="connsiteY94" fmla="*/ 843223 h 1050392"/>
                    <a:gd name="connsiteX95" fmla="*/ 392478 w 1013985"/>
                    <a:gd name="connsiteY95" fmla="*/ 826555 h 1050392"/>
                    <a:gd name="connsiteX96" fmla="*/ 382953 w 1013985"/>
                    <a:gd name="connsiteY96" fmla="*/ 797980 h 1050392"/>
                    <a:gd name="connsiteX97" fmla="*/ 373428 w 1013985"/>
                    <a:gd name="connsiteY97" fmla="*/ 783692 h 1050392"/>
                    <a:gd name="connsiteX98" fmla="*/ 361522 w 1013985"/>
                    <a:gd name="connsiteY98" fmla="*/ 705111 h 1050392"/>
                    <a:gd name="connsiteX99" fmla="*/ 354378 w 1013985"/>
                    <a:gd name="connsiteY99" fmla="*/ 671773 h 1050392"/>
                    <a:gd name="connsiteX100" fmla="*/ 340091 w 1013985"/>
                    <a:gd name="connsiteY100" fmla="*/ 645580 h 1050392"/>
                    <a:gd name="connsiteX101" fmla="*/ 335328 w 1013985"/>
                    <a:gd name="connsiteY101" fmla="*/ 631292 h 1050392"/>
                    <a:gd name="connsiteX102" fmla="*/ 321041 w 1013985"/>
                    <a:gd name="connsiteY102" fmla="*/ 619386 h 1050392"/>
                    <a:gd name="connsiteX103" fmla="*/ 290085 w 1013985"/>
                    <a:gd name="connsiteY103" fmla="*/ 569380 h 1050392"/>
                    <a:gd name="connsiteX104" fmla="*/ 271035 w 1013985"/>
                    <a:gd name="connsiteY104" fmla="*/ 555092 h 1050392"/>
                    <a:gd name="connsiteX105" fmla="*/ 268653 w 1013985"/>
                    <a:gd name="connsiteY105" fmla="*/ 545567 h 1050392"/>
                    <a:gd name="connsiteX106" fmla="*/ 263891 w 1013985"/>
                    <a:gd name="connsiteY106" fmla="*/ 538423 h 1050392"/>
                    <a:gd name="connsiteX107" fmla="*/ 256747 w 1013985"/>
                    <a:gd name="connsiteY107" fmla="*/ 524136 h 1050392"/>
                    <a:gd name="connsiteX108" fmla="*/ 254366 w 1013985"/>
                    <a:gd name="connsiteY108" fmla="*/ 516992 h 1050392"/>
                    <a:gd name="connsiteX109" fmla="*/ 251985 w 1013985"/>
                    <a:gd name="connsiteY109" fmla="*/ 505086 h 1050392"/>
                    <a:gd name="connsiteX110" fmla="*/ 240078 w 1013985"/>
                    <a:gd name="connsiteY110" fmla="*/ 495561 h 1050392"/>
                    <a:gd name="connsiteX111" fmla="*/ 232935 w 1013985"/>
                    <a:gd name="connsiteY111" fmla="*/ 474130 h 1050392"/>
                    <a:gd name="connsiteX112" fmla="*/ 206741 w 1013985"/>
                    <a:gd name="connsiteY112" fmla="*/ 386023 h 1050392"/>
                    <a:gd name="connsiteX113" fmla="*/ 199597 w 1013985"/>
                    <a:gd name="connsiteY113" fmla="*/ 362211 h 1050392"/>
                    <a:gd name="connsiteX114" fmla="*/ 197216 w 1013985"/>
                    <a:gd name="connsiteY114" fmla="*/ 355067 h 1050392"/>
                    <a:gd name="connsiteX115" fmla="*/ 192453 w 1013985"/>
                    <a:gd name="connsiteY115" fmla="*/ 347923 h 1050392"/>
                    <a:gd name="connsiteX116" fmla="*/ 190072 w 1013985"/>
                    <a:gd name="connsiteY116" fmla="*/ 340780 h 1050392"/>
                    <a:gd name="connsiteX117" fmla="*/ 171022 w 1013985"/>
                    <a:gd name="connsiteY117" fmla="*/ 324111 h 1050392"/>
                    <a:gd name="connsiteX118" fmla="*/ 154353 w 1013985"/>
                    <a:gd name="connsiteY118" fmla="*/ 297917 h 1050392"/>
                    <a:gd name="connsiteX119" fmla="*/ 147210 w 1013985"/>
                    <a:gd name="connsiteY119" fmla="*/ 283630 h 1050392"/>
                    <a:gd name="connsiteX120" fmla="*/ 135303 w 1013985"/>
                    <a:gd name="connsiteY120" fmla="*/ 243148 h 1050392"/>
                    <a:gd name="connsiteX121" fmla="*/ 125778 w 1013985"/>
                    <a:gd name="connsiteY121" fmla="*/ 207430 h 1050392"/>
                    <a:gd name="connsiteX122" fmla="*/ 121016 w 1013985"/>
                    <a:gd name="connsiteY122" fmla="*/ 195523 h 1050392"/>
                    <a:gd name="connsiteX123" fmla="*/ 118635 w 1013985"/>
                    <a:gd name="connsiteY123" fmla="*/ 183617 h 1050392"/>
                    <a:gd name="connsiteX124" fmla="*/ 71010 w 1013985"/>
                    <a:gd name="connsiteY124" fmla="*/ 143136 h 1050392"/>
                    <a:gd name="connsiteX125" fmla="*/ 68628 w 1013985"/>
                    <a:gd name="connsiteY125" fmla="*/ 135992 h 1050392"/>
                    <a:gd name="connsiteX126" fmla="*/ 61485 w 1013985"/>
                    <a:gd name="connsiteY126" fmla="*/ 131230 h 1050392"/>
                    <a:gd name="connsiteX127" fmla="*/ 44816 w 1013985"/>
                    <a:gd name="connsiteY127" fmla="*/ 121705 h 1050392"/>
                    <a:gd name="connsiteX128" fmla="*/ 42435 w 1013985"/>
                    <a:gd name="connsiteY128" fmla="*/ 112180 h 1050392"/>
                    <a:gd name="connsiteX129" fmla="*/ 40053 w 1013985"/>
                    <a:gd name="connsiteY129" fmla="*/ 105036 h 1050392"/>
                    <a:gd name="connsiteX130" fmla="*/ 35291 w 1013985"/>
                    <a:gd name="connsiteY130" fmla="*/ 81223 h 1050392"/>
                    <a:gd name="connsiteX131" fmla="*/ 32910 w 1013985"/>
                    <a:gd name="connsiteY131" fmla="*/ 71698 h 1050392"/>
                    <a:gd name="connsiteX132" fmla="*/ 23385 w 1013985"/>
                    <a:gd name="connsiteY132" fmla="*/ 59792 h 1050392"/>
                    <a:gd name="connsiteX133" fmla="*/ 13860 w 1013985"/>
                    <a:gd name="connsiteY133" fmla="*/ 45505 h 1050392"/>
                    <a:gd name="connsiteX134" fmla="*/ 4335 w 1013985"/>
                    <a:gd name="connsiteY134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100273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3453 w 1013985"/>
                    <a:gd name="connsiteY16" fmla="*/ 128848 h 1050392"/>
                    <a:gd name="connsiteX17" fmla="*/ 606791 w 1013985"/>
                    <a:gd name="connsiteY17" fmla="*/ 138373 h 1050392"/>
                    <a:gd name="connsiteX18" fmla="*/ 613935 w 1013985"/>
                    <a:gd name="connsiteY18" fmla="*/ 140755 h 1050392"/>
                    <a:gd name="connsiteX19" fmla="*/ 682991 w 1013985"/>
                    <a:gd name="connsiteY19" fmla="*/ 143136 h 1050392"/>
                    <a:gd name="connsiteX20" fmla="*/ 692516 w 1013985"/>
                    <a:gd name="connsiteY20" fmla="*/ 157423 h 1050392"/>
                    <a:gd name="connsiteX21" fmla="*/ 706803 w 1013985"/>
                    <a:gd name="connsiteY21" fmla="*/ 162186 h 1050392"/>
                    <a:gd name="connsiteX22" fmla="*/ 732997 w 1013985"/>
                    <a:gd name="connsiteY22" fmla="*/ 164567 h 1050392"/>
                    <a:gd name="connsiteX23" fmla="*/ 749666 w 1013985"/>
                    <a:gd name="connsiteY23" fmla="*/ 166948 h 1050392"/>
                    <a:gd name="connsiteX24" fmla="*/ 759191 w 1013985"/>
                    <a:gd name="connsiteY24" fmla="*/ 171711 h 1050392"/>
                    <a:gd name="connsiteX25" fmla="*/ 773478 w 1013985"/>
                    <a:gd name="connsiteY25" fmla="*/ 176473 h 1050392"/>
                    <a:gd name="connsiteX26" fmla="*/ 813960 w 1013985"/>
                    <a:gd name="connsiteY26" fmla="*/ 181236 h 1050392"/>
                    <a:gd name="connsiteX27" fmla="*/ 825866 w 1013985"/>
                    <a:gd name="connsiteY27" fmla="*/ 183617 h 1050392"/>
                    <a:gd name="connsiteX28" fmla="*/ 840153 w 1013985"/>
                    <a:gd name="connsiteY28" fmla="*/ 188380 h 1050392"/>
                    <a:gd name="connsiteX29" fmla="*/ 847297 w 1013985"/>
                    <a:gd name="connsiteY29" fmla="*/ 190761 h 1050392"/>
                    <a:gd name="connsiteX30" fmla="*/ 859203 w 1013985"/>
                    <a:gd name="connsiteY30" fmla="*/ 195523 h 1050392"/>
                    <a:gd name="connsiteX31" fmla="*/ 880635 w 1013985"/>
                    <a:gd name="connsiteY31" fmla="*/ 202667 h 1050392"/>
                    <a:gd name="connsiteX32" fmla="*/ 933022 w 1013985"/>
                    <a:gd name="connsiteY32" fmla="*/ 209811 h 1050392"/>
                    <a:gd name="connsiteX33" fmla="*/ 937785 w 1013985"/>
                    <a:gd name="connsiteY33" fmla="*/ 216955 h 1050392"/>
                    <a:gd name="connsiteX34" fmla="*/ 952072 w 1013985"/>
                    <a:gd name="connsiteY34" fmla="*/ 226480 h 1050392"/>
                    <a:gd name="connsiteX35" fmla="*/ 966360 w 1013985"/>
                    <a:gd name="connsiteY35" fmla="*/ 228861 h 1050392"/>
                    <a:gd name="connsiteX36" fmla="*/ 985410 w 1013985"/>
                    <a:gd name="connsiteY36" fmla="*/ 231242 h 1050392"/>
                    <a:gd name="connsiteX37" fmla="*/ 1002078 w 1013985"/>
                    <a:gd name="connsiteY37" fmla="*/ 233623 h 1050392"/>
                    <a:gd name="connsiteX38" fmla="*/ 999697 w 1013985"/>
                    <a:gd name="connsiteY38" fmla="*/ 283630 h 1050392"/>
                    <a:gd name="connsiteX39" fmla="*/ 1006841 w 1013985"/>
                    <a:gd name="connsiteY39" fmla="*/ 340780 h 1050392"/>
                    <a:gd name="connsiteX40" fmla="*/ 1011603 w 1013985"/>
                    <a:gd name="connsiteY40" fmla="*/ 407455 h 1050392"/>
                    <a:gd name="connsiteX41" fmla="*/ 1013985 w 1013985"/>
                    <a:gd name="connsiteY41" fmla="*/ 421742 h 1050392"/>
                    <a:gd name="connsiteX42" fmla="*/ 1011603 w 1013985"/>
                    <a:gd name="connsiteY42" fmla="*/ 476511 h 1050392"/>
                    <a:gd name="connsiteX43" fmla="*/ 1009222 w 1013985"/>
                    <a:gd name="connsiteY43" fmla="*/ 512230 h 1050392"/>
                    <a:gd name="connsiteX44" fmla="*/ 1002078 w 1013985"/>
                    <a:gd name="connsiteY44" fmla="*/ 514611 h 1050392"/>
                    <a:gd name="connsiteX45" fmla="*/ 994935 w 1013985"/>
                    <a:gd name="connsiteY45" fmla="*/ 521755 h 1050392"/>
                    <a:gd name="connsiteX46" fmla="*/ 990172 w 1013985"/>
                    <a:gd name="connsiteY46" fmla="*/ 531280 h 1050392"/>
                    <a:gd name="connsiteX47" fmla="*/ 985410 w 1013985"/>
                    <a:gd name="connsiteY47" fmla="*/ 538423 h 1050392"/>
                    <a:gd name="connsiteX48" fmla="*/ 980647 w 1013985"/>
                    <a:gd name="connsiteY48" fmla="*/ 597955 h 1050392"/>
                    <a:gd name="connsiteX49" fmla="*/ 971122 w 1013985"/>
                    <a:gd name="connsiteY49" fmla="*/ 612242 h 1050392"/>
                    <a:gd name="connsiteX50" fmla="*/ 956835 w 1013985"/>
                    <a:gd name="connsiteY50" fmla="*/ 674155 h 1050392"/>
                    <a:gd name="connsiteX51" fmla="*/ 949691 w 1013985"/>
                    <a:gd name="connsiteY51" fmla="*/ 683680 h 1050392"/>
                    <a:gd name="connsiteX52" fmla="*/ 942547 w 1013985"/>
                    <a:gd name="connsiteY52" fmla="*/ 690823 h 1050392"/>
                    <a:gd name="connsiteX53" fmla="*/ 933022 w 1013985"/>
                    <a:gd name="connsiteY53" fmla="*/ 695586 h 1050392"/>
                    <a:gd name="connsiteX54" fmla="*/ 918735 w 1013985"/>
                    <a:gd name="connsiteY54" fmla="*/ 724161 h 1050392"/>
                    <a:gd name="connsiteX55" fmla="*/ 911591 w 1013985"/>
                    <a:gd name="connsiteY55" fmla="*/ 743211 h 1050392"/>
                    <a:gd name="connsiteX56" fmla="*/ 909210 w 1013985"/>
                    <a:gd name="connsiteY56" fmla="*/ 750355 h 1050392"/>
                    <a:gd name="connsiteX57" fmla="*/ 890160 w 1013985"/>
                    <a:gd name="connsiteY57" fmla="*/ 767023 h 1050392"/>
                    <a:gd name="connsiteX58" fmla="*/ 871110 w 1013985"/>
                    <a:gd name="connsiteY58" fmla="*/ 781311 h 1050392"/>
                    <a:gd name="connsiteX59" fmla="*/ 861585 w 1013985"/>
                    <a:gd name="connsiteY59" fmla="*/ 793217 h 1050392"/>
                    <a:gd name="connsiteX60" fmla="*/ 847297 w 1013985"/>
                    <a:gd name="connsiteY60" fmla="*/ 809886 h 1050392"/>
                    <a:gd name="connsiteX61" fmla="*/ 837772 w 1013985"/>
                    <a:gd name="connsiteY61" fmla="*/ 824173 h 1050392"/>
                    <a:gd name="connsiteX62" fmla="*/ 833010 w 1013985"/>
                    <a:gd name="connsiteY62" fmla="*/ 840842 h 1050392"/>
                    <a:gd name="connsiteX63" fmla="*/ 825866 w 1013985"/>
                    <a:gd name="connsiteY63" fmla="*/ 859892 h 1050392"/>
                    <a:gd name="connsiteX64" fmla="*/ 802053 w 1013985"/>
                    <a:gd name="connsiteY64" fmla="*/ 888467 h 1050392"/>
                    <a:gd name="connsiteX65" fmla="*/ 794910 w 1013985"/>
                    <a:gd name="connsiteY65" fmla="*/ 893230 h 1050392"/>
                    <a:gd name="connsiteX66" fmla="*/ 780622 w 1013985"/>
                    <a:gd name="connsiteY66" fmla="*/ 905136 h 1050392"/>
                    <a:gd name="connsiteX67" fmla="*/ 766335 w 1013985"/>
                    <a:gd name="connsiteY67" fmla="*/ 919423 h 1050392"/>
                    <a:gd name="connsiteX68" fmla="*/ 744903 w 1013985"/>
                    <a:gd name="connsiteY68" fmla="*/ 926567 h 1050392"/>
                    <a:gd name="connsiteX69" fmla="*/ 706803 w 1013985"/>
                    <a:gd name="connsiteY69" fmla="*/ 940855 h 1050392"/>
                    <a:gd name="connsiteX70" fmla="*/ 697278 w 1013985"/>
                    <a:gd name="connsiteY70" fmla="*/ 947998 h 1050392"/>
                    <a:gd name="connsiteX71" fmla="*/ 687753 w 1013985"/>
                    <a:gd name="connsiteY71" fmla="*/ 952761 h 1050392"/>
                    <a:gd name="connsiteX72" fmla="*/ 682991 w 1013985"/>
                    <a:gd name="connsiteY72" fmla="*/ 959905 h 1050392"/>
                    <a:gd name="connsiteX73" fmla="*/ 668703 w 1013985"/>
                    <a:gd name="connsiteY73" fmla="*/ 974192 h 1050392"/>
                    <a:gd name="connsiteX74" fmla="*/ 663941 w 1013985"/>
                    <a:gd name="connsiteY74" fmla="*/ 988480 h 1050392"/>
                    <a:gd name="connsiteX75" fmla="*/ 647272 w 1013985"/>
                    <a:gd name="connsiteY75" fmla="*/ 1000386 h 1050392"/>
                    <a:gd name="connsiteX76" fmla="*/ 640128 w 1013985"/>
                    <a:gd name="connsiteY76" fmla="*/ 1005148 h 1050392"/>
                    <a:gd name="connsiteX77" fmla="*/ 630603 w 1013985"/>
                    <a:gd name="connsiteY77" fmla="*/ 1014673 h 1050392"/>
                    <a:gd name="connsiteX78" fmla="*/ 594885 w 1013985"/>
                    <a:gd name="connsiteY78" fmla="*/ 1019436 h 1050392"/>
                    <a:gd name="connsiteX79" fmla="*/ 554403 w 1013985"/>
                    <a:gd name="connsiteY79" fmla="*/ 1040867 h 1050392"/>
                    <a:gd name="connsiteX80" fmla="*/ 547260 w 1013985"/>
                    <a:gd name="connsiteY80" fmla="*/ 1043248 h 1050392"/>
                    <a:gd name="connsiteX81" fmla="*/ 528210 w 1013985"/>
                    <a:gd name="connsiteY81" fmla="*/ 1050392 h 1050392"/>
                    <a:gd name="connsiteX82" fmla="*/ 518685 w 1013985"/>
                    <a:gd name="connsiteY82" fmla="*/ 1048011 h 1050392"/>
                    <a:gd name="connsiteX83" fmla="*/ 502016 w 1013985"/>
                    <a:gd name="connsiteY83" fmla="*/ 1043248 h 1050392"/>
                    <a:gd name="connsiteX84" fmla="*/ 473441 w 1013985"/>
                    <a:gd name="connsiteY84" fmla="*/ 1033723 h 1050392"/>
                    <a:gd name="connsiteX85" fmla="*/ 471060 w 1013985"/>
                    <a:gd name="connsiteY85" fmla="*/ 1026580 h 1050392"/>
                    <a:gd name="connsiteX86" fmla="*/ 475822 w 1013985"/>
                    <a:gd name="connsiteY86" fmla="*/ 1019436 h 1050392"/>
                    <a:gd name="connsiteX87" fmla="*/ 490110 w 1013985"/>
                    <a:gd name="connsiteY87" fmla="*/ 998005 h 1050392"/>
                    <a:gd name="connsiteX88" fmla="*/ 482966 w 1013985"/>
                    <a:gd name="connsiteY88" fmla="*/ 981336 h 1050392"/>
                    <a:gd name="connsiteX89" fmla="*/ 475822 w 1013985"/>
                    <a:gd name="connsiteY89" fmla="*/ 978955 h 1050392"/>
                    <a:gd name="connsiteX90" fmla="*/ 454391 w 1013985"/>
                    <a:gd name="connsiteY90" fmla="*/ 967048 h 1050392"/>
                    <a:gd name="connsiteX91" fmla="*/ 447247 w 1013985"/>
                    <a:gd name="connsiteY91" fmla="*/ 917042 h 1050392"/>
                    <a:gd name="connsiteX92" fmla="*/ 444866 w 1013985"/>
                    <a:gd name="connsiteY92" fmla="*/ 897992 h 1050392"/>
                    <a:gd name="connsiteX93" fmla="*/ 430578 w 1013985"/>
                    <a:gd name="connsiteY93" fmla="*/ 878942 h 1050392"/>
                    <a:gd name="connsiteX94" fmla="*/ 402003 w 1013985"/>
                    <a:gd name="connsiteY94" fmla="*/ 843223 h 1050392"/>
                    <a:gd name="connsiteX95" fmla="*/ 392478 w 1013985"/>
                    <a:gd name="connsiteY95" fmla="*/ 826555 h 1050392"/>
                    <a:gd name="connsiteX96" fmla="*/ 382953 w 1013985"/>
                    <a:gd name="connsiteY96" fmla="*/ 797980 h 1050392"/>
                    <a:gd name="connsiteX97" fmla="*/ 373428 w 1013985"/>
                    <a:gd name="connsiteY97" fmla="*/ 783692 h 1050392"/>
                    <a:gd name="connsiteX98" fmla="*/ 361522 w 1013985"/>
                    <a:gd name="connsiteY98" fmla="*/ 705111 h 1050392"/>
                    <a:gd name="connsiteX99" fmla="*/ 354378 w 1013985"/>
                    <a:gd name="connsiteY99" fmla="*/ 671773 h 1050392"/>
                    <a:gd name="connsiteX100" fmla="*/ 340091 w 1013985"/>
                    <a:gd name="connsiteY100" fmla="*/ 645580 h 1050392"/>
                    <a:gd name="connsiteX101" fmla="*/ 335328 w 1013985"/>
                    <a:gd name="connsiteY101" fmla="*/ 631292 h 1050392"/>
                    <a:gd name="connsiteX102" fmla="*/ 321041 w 1013985"/>
                    <a:gd name="connsiteY102" fmla="*/ 619386 h 1050392"/>
                    <a:gd name="connsiteX103" fmla="*/ 290085 w 1013985"/>
                    <a:gd name="connsiteY103" fmla="*/ 569380 h 1050392"/>
                    <a:gd name="connsiteX104" fmla="*/ 271035 w 1013985"/>
                    <a:gd name="connsiteY104" fmla="*/ 555092 h 1050392"/>
                    <a:gd name="connsiteX105" fmla="*/ 268653 w 1013985"/>
                    <a:gd name="connsiteY105" fmla="*/ 545567 h 1050392"/>
                    <a:gd name="connsiteX106" fmla="*/ 263891 w 1013985"/>
                    <a:gd name="connsiteY106" fmla="*/ 538423 h 1050392"/>
                    <a:gd name="connsiteX107" fmla="*/ 256747 w 1013985"/>
                    <a:gd name="connsiteY107" fmla="*/ 524136 h 1050392"/>
                    <a:gd name="connsiteX108" fmla="*/ 254366 w 1013985"/>
                    <a:gd name="connsiteY108" fmla="*/ 516992 h 1050392"/>
                    <a:gd name="connsiteX109" fmla="*/ 251985 w 1013985"/>
                    <a:gd name="connsiteY109" fmla="*/ 505086 h 1050392"/>
                    <a:gd name="connsiteX110" fmla="*/ 240078 w 1013985"/>
                    <a:gd name="connsiteY110" fmla="*/ 495561 h 1050392"/>
                    <a:gd name="connsiteX111" fmla="*/ 232935 w 1013985"/>
                    <a:gd name="connsiteY111" fmla="*/ 474130 h 1050392"/>
                    <a:gd name="connsiteX112" fmla="*/ 206741 w 1013985"/>
                    <a:gd name="connsiteY112" fmla="*/ 386023 h 1050392"/>
                    <a:gd name="connsiteX113" fmla="*/ 199597 w 1013985"/>
                    <a:gd name="connsiteY113" fmla="*/ 362211 h 1050392"/>
                    <a:gd name="connsiteX114" fmla="*/ 197216 w 1013985"/>
                    <a:gd name="connsiteY114" fmla="*/ 355067 h 1050392"/>
                    <a:gd name="connsiteX115" fmla="*/ 192453 w 1013985"/>
                    <a:gd name="connsiteY115" fmla="*/ 347923 h 1050392"/>
                    <a:gd name="connsiteX116" fmla="*/ 190072 w 1013985"/>
                    <a:gd name="connsiteY116" fmla="*/ 340780 h 1050392"/>
                    <a:gd name="connsiteX117" fmla="*/ 171022 w 1013985"/>
                    <a:gd name="connsiteY117" fmla="*/ 324111 h 1050392"/>
                    <a:gd name="connsiteX118" fmla="*/ 154353 w 1013985"/>
                    <a:gd name="connsiteY118" fmla="*/ 297917 h 1050392"/>
                    <a:gd name="connsiteX119" fmla="*/ 147210 w 1013985"/>
                    <a:gd name="connsiteY119" fmla="*/ 283630 h 1050392"/>
                    <a:gd name="connsiteX120" fmla="*/ 135303 w 1013985"/>
                    <a:gd name="connsiteY120" fmla="*/ 243148 h 1050392"/>
                    <a:gd name="connsiteX121" fmla="*/ 125778 w 1013985"/>
                    <a:gd name="connsiteY121" fmla="*/ 207430 h 1050392"/>
                    <a:gd name="connsiteX122" fmla="*/ 121016 w 1013985"/>
                    <a:gd name="connsiteY122" fmla="*/ 195523 h 1050392"/>
                    <a:gd name="connsiteX123" fmla="*/ 118635 w 1013985"/>
                    <a:gd name="connsiteY123" fmla="*/ 183617 h 1050392"/>
                    <a:gd name="connsiteX124" fmla="*/ 71010 w 1013985"/>
                    <a:gd name="connsiteY124" fmla="*/ 143136 h 1050392"/>
                    <a:gd name="connsiteX125" fmla="*/ 68628 w 1013985"/>
                    <a:gd name="connsiteY125" fmla="*/ 135992 h 1050392"/>
                    <a:gd name="connsiteX126" fmla="*/ 61485 w 1013985"/>
                    <a:gd name="connsiteY126" fmla="*/ 131230 h 1050392"/>
                    <a:gd name="connsiteX127" fmla="*/ 44816 w 1013985"/>
                    <a:gd name="connsiteY127" fmla="*/ 121705 h 1050392"/>
                    <a:gd name="connsiteX128" fmla="*/ 42435 w 1013985"/>
                    <a:gd name="connsiteY128" fmla="*/ 112180 h 1050392"/>
                    <a:gd name="connsiteX129" fmla="*/ 40053 w 1013985"/>
                    <a:gd name="connsiteY129" fmla="*/ 105036 h 1050392"/>
                    <a:gd name="connsiteX130" fmla="*/ 35291 w 1013985"/>
                    <a:gd name="connsiteY130" fmla="*/ 81223 h 1050392"/>
                    <a:gd name="connsiteX131" fmla="*/ 32910 w 1013985"/>
                    <a:gd name="connsiteY131" fmla="*/ 71698 h 1050392"/>
                    <a:gd name="connsiteX132" fmla="*/ 23385 w 1013985"/>
                    <a:gd name="connsiteY132" fmla="*/ 59792 h 1050392"/>
                    <a:gd name="connsiteX133" fmla="*/ 13860 w 1013985"/>
                    <a:gd name="connsiteY133" fmla="*/ 45505 h 1050392"/>
                    <a:gd name="connsiteX134" fmla="*/ 4335 w 1013985"/>
                    <a:gd name="connsiteY134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3453 w 1013985"/>
                    <a:gd name="connsiteY16" fmla="*/ 128848 h 1050392"/>
                    <a:gd name="connsiteX17" fmla="*/ 606791 w 1013985"/>
                    <a:gd name="connsiteY17" fmla="*/ 138373 h 1050392"/>
                    <a:gd name="connsiteX18" fmla="*/ 613935 w 1013985"/>
                    <a:gd name="connsiteY18" fmla="*/ 140755 h 1050392"/>
                    <a:gd name="connsiteX19" fmla="*/ 682991 w 1013985"/>
                    <a:gd name="connsiteY19" fmla="*/ 143136 h 1050392"/>
                    <a:gd name="connsiteX20" fmla="*/ 692516 w 1013985"/>
                    <a:gd name="connsiteY20" fmla="*/ 157423 h 1050392"/>
                    <a:gd name="connsiteX21" fmla="*/ 706803 w 1013985"/>
                    <a:gd name="connsiteY21" fmla="*/ 162186 h 1050392"/>
                    <a:gd name="connsiteX22" fmla="*/ 732997 w 1013985"/>
                    <a:gd name="connsiteY22" fmla="*/ 164567 h 1050392"/>
                    <a:gd name="connsiteX23" fmla="*/ 749666 w 1013985"/>
                    <a:gd name="connsiteY23" fmla="*/ 166948 h 1050392"/>
                    <a:gd name="connsiteX24" fmla="*/ 759191 w 1013985"/>
                    <a:gd name="connsiteY24" fmla="*/ 171711 h 1050392"/>
                    <a:gd name="connsiteX25" fmla="*/ 773478 w 1013985"/>
                    <a:gd name="connsiteY25" fmla="*/ 176473 h 1050392"/>
                    <a:gd name="connsiteX26" fmla="*/ 813960 w 1013985"/>
                    <a:gd name="connsiteY26" fmla="*/ 181236 h 1050392"/>
                    <a:gd name="connsiteX27" fmla="*/ 825866 w 1013985"/>
                    <a:gd name="connsiteY27" fmla="*/ 183617 h 1050392"/>
                    <a:gd name="connsiteX28" fmla="*/ 840153 w 1013985"/>
                    <a:gd name="connsiteY28" fmla="*/ 188380 h 1050392"/>
                    <a:gd name="connsiteX29" fmla="*/ 847297 w 1013985"/>
                    <a:gd name="connsiteY29" fmla="*/ 190761 h 1050392"/>
                    <a:gd name="connsiteX30" fmla="*/ 859203 w 1013985"/>
                    <a:gd name="connsiteY30" fmla="*/ 195523 h 1050392"/>
                    <a:gd name="connsiteX31" fmla="*/ 880635 w 1013985"/>
                    <a:gd name="connsiteY31" fmla="*/ 202667 h 1050392"/>
                    <a:gd name="connsiteX32" fmla="*/ 933022 w 1013985"/>
                    <a:gd name="connsiteY32" fmla="*/ 209811 h 1050392"/>
                    <a:gd name="connsiteX33" fmla="*/ 937785 w 1013985"/>
                    <a:gd name="connsiteY33" fmla="*/ 216955 h 1050392"/>
                    <a:gd name="connsiteX34" fmla="*/ 952072 w 1013985"/>
                    <a:gd name="connsiteY34" fmla="*/ 226480 h 1050392"/>
                    <a:gd name="connsiteX35" fmla="*/ 966360 w 1013985"/>
                    <a:gd name="connsiteY35" fmla="*/ 228861 h 1050392"/>
                    <a:gd name="connsiteX36" fmla="*/ 985410 w 1013985"/>
                    <a:gd name="connsiteY36" fmla="*/ 231242 h 1050392"/>
                    <a:gd name="connsiteX37" fmla="*/ 1002078 w 1013985"/>
                    <a:gd name="connsiteY37" fmla="*/ 233623 h 1050392"/>
                    <a:gd name="connsiteX38" fmla="*/ 999697 w 1013985"/>
                    <a:gd name="connsiteY38" fmla="*/ 283630 h 1050392"/>
                    <a:gd name="connsiteX39" fmla="*/ 1006841 w 1013985"/>
                    <a:gd name="connsiteY39" fmla="*/ 340780 h 1050392"/>
                    <a:gd name="connsiteX40" fmla="*/ 1011603 w 1013985"/>
                    <a:gd name="connsiteY40" fmla="*/ 407455 h 1050392"/>
                    <a:gd name="connsiteX41" fmla="*/ 1013985 w 1013985"/>
                    <a:gd name="connsiteY41" fmla="*/ 421742 h 1050392"/>
                    <a:gd name="connsiteX42" fmla="*/ 1011603 w 1013985"/>
                    <a:gd name="connsiteY42" fmla="*/ 476511 h 1050392"/>
                    <a:gd name="connsiteX43" fmla="*/ 1009222 w 1013985"/>
                    <a:gd name="connsiteY43" fmla="*/ 512230 h 1050392"/>
                    <a:gd name="connsiteX44" fmla="*/ 1002078 w 1013985"/>
                    <a:gd name="connsiteY44" fmla="*/ 514611 h 1050392"/>
                    <a:gd name="connsiteX45" fmla="*/ 994935 w 1013985"/>
                    <a:gd name="connsiteY45" fmla="*/ 521755 h 1050392"/>
                    <a:gd name="connsiteX46" fmla="*/ 990172 w 1013985"/>
                    <a:gd name="connsiteY46" fmla="*/ 531280 h 1050392"/>
                    <a:gd name="connsiteX47" fmla="*/ 985410 w 1013985"/>
                    <a:gd name="connsiteY47" fmla="*/ 538423 h 1050392"/>
                    <a:gd name="connsiteX48" fmla="*/ 980647 w 1013985"/>
                    <a:gd name="connsiteY48" fmla="*/ 597955 h 1050392"/>
                    <a:gd name="connsiteX49" fmla="*/ 971122 w 1013985"/>
                    <a:gd name="connsiteY49" fmla="*/ 612242 h 1050392"/>
                    <a:gd name="connsiteX50" fmla="*/ 956835 w 1013985"/>
                    <a:gd name="connsiteY50" fmla="*/ 674155 h 1050392"/>
                    <a:gd name="connsiteX51" fmla="*/ 949691 w 1013985"/>
                    <a:gd name="connsiteY51" fmla="*/ 683680 h 1050392"/>
                    <a:gd name="connsiteX52" fmla="*/ 942547 w 1013985"/>
                    <a:gd name="connsiteY52" fmla="*/ 690823 h 1050392"/>
                    <a:gd name="connsiteX53" fmla="*/ 933022 w 1013985"/>
                    <a:gd name="connsiteY53" fmla="*/ 695586 h 1050392"/>
                    <a:gd name="connsiteX54" fmla="*/ 918735 w 1013985"/>
                    <a:gd name="connsiteY54" fmla="*/ 724161 h 1050392"/>
                    <a:gd name="connsiteX55" fmla="*/ 911591 w 1013985"/>
                    <a:gd name="connsiteY55" fmla="*/ 743211 h 1050392"/>
                    <a:gd name="connsiteX56" fmla="*/ 909210 w 1013985"/>
                    <a:gd name="connsiteY56" fmla="*/ 750355 h 1050392"/>
                    <a:gd name="connsiteX57" fmla="*/ 890160 w 1013985"/>
                    <a:gd name="connsiteY57" fmla="*/ 767023 h 1050392"/>
                    <a:gd name="connsiteX58" fmla="*/ 871110 w 1013985"/>
                    <a:gd name="connsiteY58" fmla="*/ 781311 h 1050392"/>
                    <a:gd name="connsiteX59" fmla="*/ 861585 w 1013985"/>
                    <a:gd name="connsiteY59" fmla="*/ 793217 h 1050392"/>
                    <a:gd name="connsiteX60" fmla="*/ 847297 w 1013985"/>
                    <a:gd name="connsiteY60" fmla="*/ 809886 h 1050392"/>
                    <a:gd name="connsiteX61" fmla="*/ 837772 w 1013985"/>
                    <a:gd name="connsiteY61" fmla="*/ 824173 h 1050392"/>
                    <a:gd name="connsiteX62" fmla="*/ 833010 w 1013985"/>
                    <a:gd name="connsiteY62" fmla="*/ 840842 h 1050392"/>
                    <a:gd name="connsiteX63" fmla="*/ 825866 w 1013985"/>
                    <a:gd name="connsiteY63" fmla="*/ 859892 h 1050392"/>
                    <a:gd name="connsiteX64" fmla="*/ 802053 w 1013985"/>
                    <a:gd name="connsiteY64" fmla="*/ 888467 h 1050392"/>
                    <a:gd name="connsiteX65" fmla="*/ 794910 w 1013985"/>
                    <a:gd name="connsiteY65" fmla="*/ 893230 h 1050392"/>
                    <a:gd name="connsiteX66" fmla="*/ 780622 w 1013985"/>
                    <a:gd name="connsiteY66" fmla="*/ 905136 h 1050392"/>
                    <a:gd name="connsiteX67" fmla="*/ 766335 w 1013985"/>
                    <a:gd name="connsiteY67" fmla="*/ 919423 h 1050392"/>
                    <a:gd name="connsiteX68" fmla="*/ 744903 w 1013985"/>
                    <a:gd name="connsiteY68" fmla="*/ 926567 h 1050392"/>
                    <a:gd name="connsiteX69" fmla="*/ 706803 w 1013985"/>
                    <a:gd name="connsiteY69" fmla="*/ 940855 h 1050392"/>
                    <a:gd name="connsiteX70" fmla="*/ 697278 w 1013985"/>
                    <a:gd name="connsiteY70" fmla="*/ 947998 h 1050392"/>
                    <a:gd name="connsiteX71" fmla="*/ 687753 w 1013985"/>
                    <a:gd name="connsiteY71" fmla="*/ 952761 h 1050392"/>
                    <a:gd name="connsiteX72" fmla="*/ 682991 w 1013985"/>
                    <a:gd name="connsiteY72" fmla="*/ 959905 h 1050392"/>
                    <a:gd name="connsiteX73" fmla="*/ 668703 w 1013985"/>
                    <a:gd name="connsiteY73" fmla="*/ 974192 h 1050392"/>
                    <a:gd name="connsiteX74" fmla="*/ 663941 w 1013985"/>
                    <a:gd name="connsiteY74" fmla="*/ 988480 h 1050392"/>
                    <a:gd name="connsiteX75" fmla="*/ 647272 w 1013985"/>
                    <a:gd name="connsiteY75" fmla="*/ 1000386 h 1050392"/>
                    <a:gd name="connsiteX76" fmla="*/ 640128 w 1013985"/>
                    <a:gd name="connsiteY76" fmla="*/ 1005148 h 1050392"/>
                    <a:gd name="connsiteX77" fmla="*/ 630603 w 1013985"/>
                    <a:gd name="connsiteY77" fmla="*/ 1014673 h 1050392"/>
                    <a:gd name="connsiteX78" fmla="*/ 594885 w 1013985"/>
                    <a:gd name="connsiteY78" fmla="*/ 1019436 h 1050392"/>
                    <a:gd name="connsiteX79" fmla="*/ 554403 w 1013985"/>
                    <a:gd name="connsiteY79" fmla="*/ 1040867 h 1050392"/>
                    <a:gd name="connsiteX80" fmla="*/ 547260 w 1013985"/>
                    <a:gd name="connsiteY80" fmla="*/ 1043248 h 1050392"/>
                    <a:gd name="connsiteX81" fmla="*/ 528210 w 1013985"/>
                    <a:gd name="connsiteY81" fmla="*/ 1050392 h 1050392"/>
                    <a:gd name="connsiteX82" fmla="*/ 518685 w 1013985"/>
                    <a:gd name="connsiteY82" fmla="*/ 1048011 h 1050392"/>
                    <a:gd name="connsiteX83" fmla="*/ 502016 w 1013985"/>
                    <a:gd name="connsiteY83" fmla="*/ 1043248 h 1050392"/>
                    <a:gd name="connsiteX84" fmla="*/ 473441 w 1013985"/>
                    <a:gd name="connsiteY84" fmla="*/ 1033723 h 1050392"/>
                    <a:gd name="connsiteX85" fmla="*/ 471060 w 1013985"/>
                    <a:gd name="connsiteY85" fmla="*/ 1026580 h 1050392"/>
                    <a:gd name="connsiteX86" fmla="*/ 475822 w 1013985"/>
                    <a:gd name="connsiteY86" fmla="*/ 1019436 h 1050392"/>
                    <a:gd name="connsiteX87" fmla="*/ 490110 w 1013985"/>
                    <a:gd name="connsiteY87" fmla="*/ 998005 h 1050392"/>
                    <a:gd name="connsiteX88" fmla="*/ 482966 w 1013985"/>
                    <a:gd name="connsiteY88" fmla="*/ 981336 h 1050392"/>
                    <a:gd name="connsiteX89" fmla="*/ 475822 w 1013985"/>
                    <a:gd name="connsiteY89" fmla="*/ 978955 h 1050392"/>
                    <a:gd name="connsiteX90" fmla="*/ 454391 w 1013985"/>
                    <a:gd name="connsiteY90" fmla="*/ 967048 h 1050392"/>
                    <a:gd name="connsiteX91" fmla="*/ 447247 w 1013985"/>
                    <a:gd name="connsiteY91" fmla="*/ 917042 h 1050392"/>
                    <a:gd name="connsiteX92" fmla="*/ 444866 w 1013985"/>
                    <a:gd name="connsiteY92" fmla="*/ 897992 h 1050392"/>
                    <a:gd name="connsiteX93" fmla="*/ 430578 w 1013985"/>
                    <a:gd name="connsiteY93" fmla="*/ 878942 h 1050392"/>
                    <a:gd name="connsiteX94" fmla="*/ 402003 w 1013985"/>
                    <a:gd name="connsiteY94" fmla="*/ 843223 h 1050392"/>
                    <a:gd name="connsiteX95" fmla="*/ 392478 w 1013985"/>
                    <a:gd name="connsiteY95" fmla="*/ 826555 h 1050392"/>
                    <a:gd name="connsiteX96" fmla="*/ 382953 w 1013985"/>
                    <a:gd name="connsiteY96" fmla="*/ 797980 h 1050392"/>
                    <a:gd name="connsiteX97" fmla="*/ 373428 w 1013985"/>
                    <a:gd name="connsiteY97" fmla="*/ 783692 h 1050392"/>
                    <a:gd name="connsiteX98" fmla="*/ 361522 w 1013985"/>
                    <a:gd name="connsiteY98" fmla="*/ 705111 h 1050392"/>
                    <a:gd name="connsiteX99" fmla="*/ 354378 w 1013985"/>
                    <a:gd name="connsiteY99" fmla="*/ 671773 h 1050392"/>
                    <a:gd name="connsiteX100" fmla="*/ 340091 w 1013985"/>
                    <a:gd name="connsiteY100" fmla="*/ 645580 h 1050392"/>
                    <a:gd name="connsiteX101" fmla="*/ 335328 w 1013985"/>
                    <a:gd name="connsiteY101" fmla="*/ 631292 h 1050392"/>
                    <a:gd name="connsiteX102" fmla="*/ 321041 w 1013985"/>
                    <a:gd name="connsiteY102" fmla="*/ 619386 h 1050392"/>
                    <a:gd name="connsiteX103" fmla="*/ 290085 w 1013985"/>
                    <a:gd name="connsiteY103" fmla="*/ 569380 h 1050392"/>
                    <a:gd name="connsiteX104" fmla="*/ 271035 w 1013985"/>
                    <a:gd name="connsiteY104" fmla="*/ 555092 h 1050392"/>
                    <a:gd name="connsiteX105" fmla="*/ 268653 w 1013985"/>
                    <a:gd name="connsiteY105" fmla="*/ 545567 h 1050392"/>
                    <a:gd name="connsiteX106" fmla="*/ 263891 w 1013985"/>
                    <a:gd name="connsiteY106" fmla="*/ 538423 h 1050392"/>
                    <a:gd name="connsiteX107" fmla="*/ 256747 w 1013985"/>
                    <a:gd name="connsiteY107" fmla="*/ 524136 h 1050392"/>
                    <a:gd name="connsiteX108" fmla="*/ 254366 w 1013985"/>
                    <a:gd name="connsiteY108" fmla="*/ 516992 h 1050392"/>
                    <a:gd name="connsiteX109" fmla="*/ 251985 w 1013985"/>
                    <a:gd name="connsiteY109" fmla="*/ 505086 h 1050392"/>
                    <a:gd name="connsiteX110" fmla="*/ 240078 w 1013985"/>
                    <a:gd name="connsiteY110" fmla="*/ 495561 h 1050392"/>
                    <a:gd name="connsiteX111" fmla="*/ 232935 w 1013985"/>
                    <a:gd name="connsiteY111" fmla="*/ 474130 h 1050392"/>
                    <a:gd name="connsiteX112" fmla="*/ 206741 w 1013985"/>
                    <a:gd name="connsiteY112" fmla="*/ 386023 h 1050392"/>
                    <a:gd name="connsiteX113" fmla="*/ 199597 w 1013985"/>
                    <a:gd name="connsiteY113" fmla="*/ 362211 h 1050392"/>
                    <a:gd name="connsiteX114" fmla="*/ 197216 w 1013985"/>
                    <a:gd name="connsiteY114" fmla="*/ 355067 h 1050392"/>
                    <a:gd name="connsiteX115" fmla="*/ 192453 w 1013985"/>
                    <a:gd name="connsiteY115" fmla="*/ 347923 h 1050392"/>
                    <a:gd name="connsiteX116" fmla="*/ 190072 w 1013985"/>
                    <a:gd name="connsiteY116" fmla="*/ 340780 h 1050392"/>
                    <a:gd name="connsiteX117" fmla="*/ 171022 w 1013985"/>
                    <a:gd name="connsiteY117" fmla="*/ 324111 h 1050392"/>
                    <a:gd name="connsiteX118" fmla="*/ 154353 w 1013985"/>
                    <a:gd name="connsiteY118" fmla="*/ 297917 h 1050392"/>
                    <a:gd name="connsiteX119" fmla="*/ 147210 w 1013985"/>
                    <a:gd name="connsiteY119" fmla="*/ 283630 h 1050392"/>
                    <a:gd name="connsiteX120" fmla="*/ 135303 w 1013985"/>
                    <a:gd name="connsiteY120" fmla="*/ 243148 h 1050392"/>
                    <a:gd name="connsiteX121" fmla="*/ 125778 w 1013985"/>
                    <a:gd name="connsiteY121" fmla="*/ 207430 h 1050392"/>
                    <a:gd name="connsiteX122" fmla="*/ 121016 w 1013985"/>
                    <a:gd name="connsiteY122" fmla="*/ 195523 h 1050392"/>
                    <a:gd name="connsiteX123" fmla="*/ 118635 w 1013985"/>
                    <a:gd name="connsiteY123" fmla="*/ 183617 h 1050392"/>
                    <a:gd name="connsiteX124" fmla="*/ 71010 w 1013985"/>
                    <a:gd name="connsiteY124" fmla="*/ 143136 h 1050392"/>
                    <a:gd name="connsiteX125" fmla="*/ 68628 w 1013985"/>
                    <a:gd name="connsiteY125" fmla="*/ 135992 h 1050392"/>
                    <a:gd name="connsiteX126" fmla="*/ 61485 w 1013985"/>
                    <a:gd name="connsiteY126" fmla="*/ 131230 h 1050392"/>
                    <a:gd name="connsiteX127" fmla="*/ 44816 w 1013985"/>
                    <a:gd name="connsiteY127" fmla="*/ 121705 h 1050392"/>
                    <a:gd name="connsiteX128" fmla="*/ 42435 w 1013985"/>
                    <a:gd name="connsiteY128" fmla="*/ 112180 h 1050392"/>
                    <a:gd name="connsiteX129" fmla="*/ 40053 w 1013985"/>
                    <a:gd name="connsiteY129" fmla="*/ 105036 h 1050392"/>
                    <a:gd name="connsiteX130" fmla="*/ 35291 w 1013985"/>
                    <a:gd name="connsiteY130" fmla="*/ 81223 h 1050392"/>
                    <a:gd name="connsiteX131" fmla="*/ 32910 w 1013985"/>
                    <a:gd name="connsiteY131" fmla="*/ 71698 h 1050392"/>
                    <a:gd name="connsiteX132" fmla="*/ 23385 w 1013985"/>
                    <a:gd name="connsiteY132" fmla="*/ 59792 h 1050392"/>
                    <a:gd name="connsiteX133" fmla="*/ 13860 w 1013985"/>
                    <a:gd name="connsiteY133" fmla="*/ 45505 h 1050392"/>
                    <a:gd name="connsiteX134" fmla="*/ 4335 w 1013985"/>
                    <a:gd name="connsiteY134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3453 w 1013985"/>
                    <a:gd name="connsiteY16" fmla="*/ 128848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82991 w 1013985"/>
                    <a:gd name="connsiteY20" fmla="*/ 143136 h 1050392"/>
                    <a:gd name="connsiteX21" fmla="*/ 692516 w 1013985"/>
                    <a:gd name="connsiteY21" fmla="*/ 157423 h 1050392"/>
                    <a:gd name="connsiteX22" fmla="*/ 706803 w 1013985"/>
                    <a:gd name="connsiteY22" fmla="*/ 162186 h 1050392"/>
                    <a:gd name="connsiteX23" fmla="*/ 732997 w 1013985"/>
                    <a:gd name="connsiteY23" fmla="*/ 164567 h 1050392"/>
                    <a:gd name="connsiteX24" fmla="*/ 749666 w 1013985"/>
                    <a:gd name="connsiteY24" fmla="*/ 166948 h 1050392"/>
                    <a:gd name="connsiteX25" fmla="*/ 759191 w 1013985"/>
                    <a:gd name="connsiteY25" fmla="*/ 171711 h 1050392"/>
                    <a:gd name="connsiteX26" fmla="*/ 773478 w 1013985"/>
                    <a:gd name="connsiteY26" fmla="*/ 176473 h 1050392"/>
                    <a:gd name="connsiteX27" fmla="*/ 813960 w 1013985"/>
                    <a:gd name="connsiteY27" fmla="*/ 181236 h 1050392"/>
                    <a:gd name="connsiteX28" fmla="*/ 825866 w 1013985"/>
                    <a:gd name="connsiteY28" fmla="*/ 183617 h 1050392"/>
                    <a:gd name="connsiteX29" fmla="*/ 840153 w 1013985"/>
                    <a:gd name="connsiteY29" fmla="*/ 188380 h 1050392"/>
                    <a:gd name="connsiteX30" fmla="*/ 847297 w 1013985"/>
                    <a:gd name="connsiteY30" fmla="*/ 190761 h 1050392"/>
                    <a:gd name="connsiteX31" fmla="*/ 859203 w 1013985"/>
                    <a:gd name="connsiteY31" fmla="*/ 195523 h 1050392"/>
                    <a:gd name="connsiteX32" fmla="*/ 880635 w 1013985"/>
                    <a:gd name="connsiteY32" fmla="*/ 202667 h 1050392"/>
                    <a:gd name="connsiteX33" fmla="*/ 933022 w 1013985"/>
                    <a:gd name="connsiteY33" fmla="*/ 209811 h 1050392"/>
                    <a:gd name="connsiteX34" fmla="*/ 937785 w 1013985"/>
                    <a:gd name="connsiteY34" fmla="*/ 216955 h 1050392"/>
                    <a:gd name="connsiteX35" fmla="*/ 952072 w 1013985"/>
                    <a:gd name="connsiteY35" fmla="*/ 226480 h 1050392"/>
                    <a:gd name="connsiteX36" fmla="*/ 966360 w 1013985"/>
                    <a:gd name="connsiteY36" fmla="*/ 228861 h 1050392"/>
                    <a:gd name="connsiteX37" fmla="*/ 985410 w 1013985"/>
                    <a:gd name="connsiteY37" fmla="*/ 231242 h 1050392"/>
                    <a:gd name="connsiteX38" fmla="*/ 1002078 w 1013985"/>
                    <a:gd name="connsiteY38" fmla="*/ 233623 h 1050392"/>
                    <a:gd name="connsiteX39" fmla="*/ 999697 w 1013985"/>
                    <a:gd name="connsiteY39" fmla="*/ 283630 h 1050392"/>
                    <a:gd name="connsiteX40" fmla="*/ 1006841 w 1013985"/>
                    <a:gd name="connsiteY40" fmla="*/ 340780 h 1050392"/>
                    <a:gd name="connsiteX41" fmla="*/ 1011603 w 1013985"/>
                    <a:gd name="connsiteY41" fmla="*/ 407455 h 1050392"/>
                    <a:gd name="connsiteX42" fmla="*/ 1013985 w 1013985"/>
                    <a:gd name="connsiteY42" fmla="*/ 421742 h 1050392"/>
                    <a:gd name="connsiteX43" fmla="*/ 1011603 w 1013985"/>
                    <a:gd name="connsiteY43" fmla="*/ 476511 h 1050392"/>
                    <a:gd name="connsiteX44" fmla="*/ 1009222 w 1013985"/>
                    <a:gd name="connsiteY44" fmla="*/ 512230 h 1050392"/>
                    <a:gd name="connsiteX45" fmla="*/ 1002078 w 1013985"/>
                    <a:gd name="connsiteY45" fmla="*/ 514611 h 1050392"/>
                    <a:gd name="connsiteX46" fmla="*/ 994935 w 1013985"/>
                    <a:gd name="connsiteY46" fmla="*/ 521755 h 1050392"/>
                    <a:gd name="connsiteX47" fmla="*/ 990172 w 1013985"/>
                    <a:gd name="connsiteY47" fmla="*/ 531280 h 1050392"/>
                    <a:gd name="connsiteX48" fmla="*/ 985410 w 1013985"/>
                    <a:gd name="connsiteY48" fmla="*/ 538423 h 1050392"/>
                    <a:gd name="connsiteX49" fmla="*/ 980647 w 1013985"/>
                    <a:gd name="connsiteY49" fmla="*/ 597955 h 1050392"/>
                    <a:gd name="connsiteX50" fmla="*/ 971122 w 1013985"/>
                    <a:gd name="connsiteY50" fmla="*/ 612242 h 1050392"/>
                    <a:gd name="connsiteX51" fmla="*/ 956835 w 1013985"/>
                    <a:gd name="connsiteY51" fmla="*/ 674155 h 1050392"/>
                    <a:gd name="connsiteX52" fmla="*/ 949691 w 1013985"/>
                    <a:gd name="connsiteY52" fmla="*/ 683680 h 1050392"/>
                    <a:gd name="connsiteX53" fmla="*/ 942547 w 1013985"/>
                    <a:gd name="connsiteY53" fmla="*/ 690823 h 1050392"/>
                    <a:gd name="connsiteX54" fmla="*/ 933022 w 1013985"/>
                    <a:gd name="connsiteY54" fmla="*/ 695586 h 1050392"/>
                    <a:gd name="connsiteX55" fmla="*/ 918735 w 1013985"/>
                    <a:gd name="connsiteY55" fmla="*/ 724161 h 1050392"/>
                    <a:gd name="connsiteX56" fmla="*/ 911591 w 1013985"/>
                    <a:gd name="connsiteY56" fmla="*/ 743211 h 1050392"/>
                    <a:gd name="connsiteX57" fmla="*/ 909210 w 1013985"/>
                    <a:gd name="connsiteY57" fmla="*/ 750355 h 1050392"/>
                    <a:gd name="connsiteX58" fmla="*/ 890160 w 1013985"/>
                    <a:gd name="connsiteY58" fmla="*/ 767023 h 1050392"/>
                    <a:gd name="connsiteX59" fmla="*/ 871110 w 1013985"/>
                    <a:gd name="connsiteY59" fmla="*/ 781311 h 1050392"/>
                    <a:gd name="connsiteX60" fmla="*/ 861585 w 1013985"/>
                    <a:gd name="connsiteY60" fmla="*/ 793217 h 1050392"/>
                    <a:gd name="connsiteX61" fmla="*/ 847297 w 1013985"/>
                    <a:gd name="connsiteY61" fmla="*/ 809886 h 1050392"/>
                    <a:gd name="connsiteX62" fmla="*/ 837772 w 1013985"/>
                    <a:gd name="connsiteY62" fmla="*/ 824173 h 1050392"/>
                    <a:gd name="connsiteX63" fmla="*/ 833010 w 1013985"/>
                    <a:gd name="connsiteY63" fmla="*/ 840842 h 1050392"/>
                    <a:gd name="connsiteX64" fmla="*/ 825866 w 1013985"/>
                    <a:gd name="connsiteY64" fmla="*/ 859892 h 1050392"/>
                    <a:gd name="connsiteX65" fmla="*/ 802053 w 1013985"/>
                    <a:gd name="connsiteY65" fmla="*/ 888467 h 1050392"/>
                    <a:gd name="connsiteX66" fmla="*/ 794910 w 1013985"/>
                    <a:gd name="connsiteY66" fmla="*/ 893230 h 1050392"/>
                    <a:gd name="connsiteX67" fmla="*/ 780622 w 1013985"/>
                    <a:gd name="connsiteY67" fmla="*/ 905136 h 1050392"/>
                    <a:gd name="connsiteX68" fmla="*/ 766335 w 1013985"/>
                    <a:gd name="connsiteY68" fmla="*/ 919423 h 1050392"/>
                    <a:gd name="connsiteX69" fmla="*/ 744903 w 1013985"/>
                    <a:gd name="connsiteY69" fmla="*/ 926567 h 1050392"/>
                    <a:gd name="connsiteX70" fmla="*/ 706803 w 1013985"/>
                    <a:gd name="connsiteY70" fmla="*/ 940855 h 1050392"/>
                    <a:gd name="connsiteX71" fmla="*/ 697278 w 1013985"/>
                    <a:gd name="connsiteY71" fmla="*/ 947998 h 1050392"/>
                    <a:gd name="connsiteX72" fmla="*/ 687753 w 1013985"/>
                    <a:gd name="connsiteY72" fmla="*/ 952761 h 1050392"/>
                    <a:gd name="connsiteX73" fmla="*/ 682991 w 1013985"/>
                    <a:gd name="connsiteY73" fmla="*/ 959905 h 1050392"/>
                    <a:gd name="connsiteX74" fmla="*/ 668703 w 1013985"/>
                    <a:gd name="connsiteY74" fmla="*/ 974192 h 1050392"/>
                    <a:gd name="connsiteX75" fmla="*/ 663941 w 1013985"/>
                    <a:gd name="connsiteY75" fmla="*/ 988480 h 1050392"/>
                    <a:gd name="connsiteX76" fmla="*/ 647272 w 1013985"/>
                    <a:gd name="connsiteY76" fmla="*/ 1000386 h 1050392"/>
                    <a:gd name="connsiteX77" fmla="*/ 640128 w 1013985"/>
                    <a:gd name="connsiteY77" fmla="*/ 1005148 h 1050392"/>
                    <a:gd name="connsiteX78" fmla="*/ 630603 w 1013985"/>
                    <a:gd name="connsiteY78" fmla="*/ 1014673 h 1050392"/>
                    <a:gd name="connsiteX79" fmla="*/ 594885 w 1013985"/>
                    <a:gd name="connsiteY79" fmla="*/ 1019436 h 1050392"/>
                    <a:gd name="connsiteX80" fmla="*/ 554403 w 1013985"/>
                    <a:gd name="connsiteY80" fmla="*/ 1040867 h 1050392"/>
                    <a:gd name="connsiteX81" fmla="*/ 547260 w 1013985"/>
                    <a:gd name="connsiteY81" fmla="*/ 1043248 h 1050392"/>
                    <a:gd name="connsiteX82" fmla="*/ 528210 w 1013985"/>
                    <a:gd name="connsiteY82" fmla="*/ 1050392 h 1050392"/>
                    <a:gd name="connsiteX83" fmla="*/ 518685 w 1013985"/>
                    <a:gd name="connsiteY83" fmla="*/ 1048011 h 1050392"/>
                    <a:gd name="connsiteX84" fmla="*/ 502016 w 1013985"/>
                    <a:gd name="connsiteY84" fmla="*/ 1043248 h 1050392"/>
                    <a:gd name="connsiteX85" fmla="*/ 473441 w 1013985"/>
                    <a:gd name="connsiteY85" fmla="*/ 1033723 h 1050392"/>
                    <a:gd name="connsiteX86" fmla="*/ 471060 w 1013985"/>
                    <a:gd name="connsiteY86" fmla="*/ 1026580 h 1050392"/>
                    <a:gd name="connsiteX87" fmla="*/ 475822 w 1013985"/>
                    <a:gd name="connsiteY87" fmla="*/ 1019436 h 1050392"/>
                    <a:gd name="connsiteX88" fmla="*/ 490110 w 1013985"/>
                    <a:gd name="connsiteY88" fmla="*/ 998005 h 1050392"/>
                    <a:gd name="connsiteX89" fmla="*/ 482966 w 1013985"/>
                    <a:gd name="connsiteY89" fmla="*/ 981336 h 1050392"/>
                    <a:gd name="connsiteX90" fmla="*/ 475822 w 1013985"/>
                    <a:gd name="connsiteY90" fmla="*/ 978955 h 1050392"/>
                    <a:gd name="connsiteX91" fmla="*/ 454391 w 1013985"/>
                    <a:gd name="connsiteY91" fmla="*/ 967048 h 1050392"/>
                    <a:gd name="connsiteX92" fmla="*/ 447247 w 1013985"/>
                    <a:gd name="connsiteY92" fmla="*/ 917042 h 1050392"/>
                    <a:gd name="connsiteX93" fmla="*/ 444866 w 1013985"/>
                    <a:gd name="connsiteY93" fmla="*/ 897992 h 1050392"/>
                    <a:gd name="connsiteX94" fmla="*/ 430578 w 1013985"/>
                    <a:gd name="connsiteY94" fmla="*/ 878942 h 1050392"/>
                    <a:gd name="connsiteX95" fmla="*/ 402003 w 1013985"/>
                    <a:gd name="connsiteY95" fmla="*/ 843223 h 1050392"/>
                    <a:gd name="connsiteX96" fmla="*/ 392478 w 1013985"/>
                    <a:gd name="connsiteY96" fmla="*/ 826555 h 1050392"/>
                    <a:gd name="connsiteX97" fmla="*/ 382953 w 1013985"/>
                    <a:gd name="connsiteY97" fmla="*/ 797980 h 1050392"/>
                    <a:gd name="connsiteX98" fmla="*/ 373428 w 1013985"/>
                    <a:gd name="connsiteY98" fmla="*/ 783692 h 1050392"/>
                    <a:gd name="connsiteX99" fmla="*/ 361522 w 1013985"/>
                    <a:gd name="connsiteY99" fmla="*/ 705111 h 1050392"/>
                    <a:gd name="connsiteX100" fmla="*/ 354378 w 1013985"/>
                    <a:gd name="connsiteY100" fmla="*/ 671773 h 1050392"/>
                    <a:gd name="connsiteX101" fmla="*/ 340091 w 1013985"/>
                    <a:gd name="connsiteY101" fmla="*/ 645580 h 1050392"/>
                    <a:gd name="connsiteX102" fmla="*/ 335328 w 1013985"/>
                    <a:gd name="connsiteY102" fmla="*/ 631292 h 1050392"/>
                    <a:gd name="connsiteX103" fmla="*/ 321041 w 1013985"/>
                    <a:gd name="connsiteY103" fmla="*/ 619386 h 1050392"/>
                    <a:gd name="connsiteX104" fmla="*/ 290085 w 1013985"/>
                    <a:gd name="connsiteY104" fmla="*/ 569380 h 1050392"/>
                    <a:gd name="connsiteX105" fmla="*/ 271035 w 1013985"/>
                    <a:gd name="connsiteY105" fmla="*/ 555092 h 1050392"/>
                    <a:gd name="connsiteX106" fmla="*/ 268653 w 1013985"/>
                    <a:gd name="connsiteY106" fmla="*/ 545567 h 1050392"/>
                    <a:gd name="connsiteX107" fmla="*/ 263891 w 1013985"/>
                    <a:gd name="connsiteY107" fmla="*/ 538423 h 1050392"/>
                    <a:gd name="connsiteX108" fmla="*/ 256747 w 1013985"/>
                    <a:gd name="connsiteY108" fmla="*/ 524136 h 1050392"/>
                    <a:gd name="connsiteX109" fmla="*/ 254366 w 1013985"/>
                    <a:gd name="connsiteY109" fmla="*/ 516992 h 1050392"/>
                    <a:gd name="connsiteX110" fmla="*/ 251985 w 1013985"/>
                    <a:gd name="connsiteY110" fmla="*/ 505086 h 1050392"/>
                    <a:gd name="connsiteX111" fmla="*/ 240078 w 1013985"/>
                    <a:gd name="connsiteY111" fmla="*/ 495561 h 1050392"/>
                    <a:gd name="connsiteX112" fmla="*/ 232935 w 1013985"/>
                    <a:gd name="connsiteY112" fmla="*/ 474130 h 1050392"/>
                    <a:gd name="connsiteX113" fmla="*/ 206741 w 1013985"/>
                    <a:gd name="connsiteY113" fmla="*/ 386023 h 1050392"/>
                    <a:gd name="connsiteX114" fmla="*/ 199597 w 1013985"/>
                    <a:gd name="connsiteY114" fmla="*/ 362211 h 1050392"/>
                    <a:gd name="connsiteX115" fmla="*/ 197216 w 1013985"/>
                    <a:gd name="connsiteY115" fmla="*/ 355067 h 1050392"/>
                    <a:gd name="connsiteX116" fmla="*/ 192453 w 1013985"/>
                    <a:gd name="connsiteY116" fmla="*/ 347923 h 1050392"/>
                    <a:gd name="connsiteX117" fmla="*/ 190072 w 1013985"/>
                    <a:gd name="connsiteY117" fmla="*/ 340780 h 1050392"/>
                    <a:gd name="connsiteX118" fmla="*/ 171022 w 1013985"/>
                    <a:gd name="connsiteY118" fmla="*/ 324111 h 1050392"/>
                    <a:gd name="connsiteX119" fmla="*/ 154353 w 1013985"/>
                    <a:gd name="connsiteY119" fmla="*/ 297917 h 1050392"/>
                    <a:gd name="connsiteX120" fmla="*/ 147210 w 1013985"/>
                    <a:gd name="connsiteY120" fmla="*/ 283630 h 1050392"/>
                    <a:gd name="connsiteX121" fmla="*/ 135303 w 1013985"/>
                    <a:gd name="connsiteY121" fmla="*/ 243148 h 1050392"/>
                    <a:gd name="connsiteX122" fmla="*/ 125778 w 1013985"/>
                    <a:gd name="connsiteY122" fmla="*/ 207430 h 1050392"/>
                    <a:gd name="connsiteX123" fmla="*/ 121016 w 1013985"/>
                    <a:gd name="connsiteY123" fmla="*/ 195523 h 1050392"/>
                    <a:gd name="connsiteX124" fmla="*/ 118635 w 1013985"/>
                    <a:gd name="connsiteY124" fmla="*/ 183617 h 1050392"/>
                    <a:gd name="connsiteX125" fmla="*/ 71010 w 1013985"/>
                    <a:gd name="connsiteY125" fmla="*/ 143136 h 1050392"/>
                    <a:gd name="connsiteX126" fmla="*/ 68628 w 1013985"/>
                    <a:gd name="connsiteY126" fmla="*/ 135992 h 1050392"/>
                    <a:gd name="connsiteX127" fmla="*/ 61485 w 1013985"/>
                    <a:gd name="connsiteY127" fmla="*/ 131230 h 1050392"/>
                    <a:gd name="connsiteX128" fmla="*/ 44816 w 1013985"/>
                    <a:gd name="connsiteY128" fmla="*/ 121705 h 1050392"/>
                    <a:gd name="connsiteX129" fmla="*/ 42435 w 1013985"/>
                    <a:gd name="connsiteY129" fmla="*/ 112180 h 1050392"/>
                    <a:gd name="connsiteX130" fmla="*/ 40053 w 1013985"/>
                    <a:gd name="connsiteY130" fmla="*/ 105036 h 1050392"/>
                    <a:gd name="connsiteX131" fmla="*/ 35291 w 1013985"/>
                    <a:gd name="connsiteY131" fmla="*/ 81223 h 1050392"/>
                    <a:gd name="connsiteX132" fmla="*/ 32910 w 1013985"/>
                    <a:gd name="connsiteY132" fmla="*/ 71698 h 1050392"/>
                    <a:gd name="connsiteX133" fmla="*/ 23385 w 1013985"/>
                    <a:gd name="connsiteY133" fmla="*/ 59792 h 1050392"/>
                    <a:gd name="connsiteX134" fmla="*/ 13860 w 1013985"/>
                    <a:gd name="connsiteY134" fmla="*/ 45505 h 1050392"/>
                    <a:gd name="connsiteX135" fmla="*/ 4335 w 1013985"/>
                    <a:gd name="connsiteY135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82991 w 1013985"/>
                    <a:gd name="connsiteY20" fmla="*/ 143136 h 1050392"/>
                    <a:gd name="connsiteX21" fmla="*/ 692516 w 1013985"/>
                    <a:gd name="connsiteY21" fmla="*/ 157423 h 1050392"/>
                    <a:gd name="connsiteX22" fmla="*/ 706803 w 1013985"/>
                    <a:gd name="connsiteY22" fmla="*/ 162186 h 1050392"/>
                    <a:gd name="connsiteX23" fmla="*/ 732997 w 1013985"/>
                    <a:gd name="connsiteY23" fmla="*/ 164567 h 1050392"/>
                    <a:gd name="connsiteX24" fmla="*/ 749666 w 1013985"/>
                    <a:gd name="connsiteY24" fmla="*/ 166948 h 1050392"/>
                    <a:gd name="connsiteX25" fmla="*/ 759191 w 1013985"/>
                    <a:gd name="connsiteY25" fmla="*/ 171711 h 1050392"/>
                    <a:gd name="connsiteX26" fmla="*/ 773478 w 1013985"/>
                    <a:gd name="connsiteY26" fmla="*/ 176473 h 1050392"/>
                    <a:gd name="connsiteX27" fmla="*/ 813960 w 1013985"/>
                    <a:gd name="connsiteY27" fmla="*/ 181236 h 1050392"/>
                    <a:gd name="connsiteX28" fmla="*/ 825866 w 1013985"/>
                    <a:gd name="connsiteY28" fmla="*/ 183617 h 1050392"/>
                    <a:gd name="connsiteX29" fmla="*/ 840153 w 1013985"/>
                    <a:gd name="connsiteY29" fmla="*/ 188380 h 1050392"/>
                    <a:gd name="connsiteX30" fmla="*/ 847297 w 1013985"/>
                    <a:gd name="connsiteY30" fmla="*/ 190761 h 1050392"/>
                    <a:gd name="connsiteX31" fmla="*/ 859203 w 1013985"/>
                    <a:gd name="connsiteY31" fmla="*/ 195523 h 1050392"/>
                    <a:gd name="connsiteX32" fmla="*/ 880635 w 1013985"/>
                    <a:gd name="connsiteY32" fmla="*/ 202667 h 1050392"/>
                    <a:gd name="connsiteX33" fmla="*/ 933022 w 1013985"/>
                    <a:gd name="connsiteY33" fmla="*/ 209811 h 1050392"/>
                    <a:gd name="connsiteX34" fmla="*/ 937785 w 1013985"/>
                    <a:gd name="connsiteY34" fmla="*/ 216955 h 1050392"/>
                    <a:gd name="connsiteX35" fmla="*/ 952072 w 1013985"/>
                    <a:gd name="connsiteY35" fmla="*/ 226480 h 1050392"/>
                    <a:gd name="connsiteX36" fmla="*/ 966360 w 1013985"/>
                    <a:gd name="connsiteY36" fmla="*/ 228861 h 1050392"/>
                    <a:gd name="connsiteX37" fmla="*/ 985410 w 1013985"/>
                    <a:gd name="connsiteY37" fmla="*/ 231242 h 1050392"/>
                    <a:gd name="connsiteX38" fmla="*/ 1002078 w 1013985"/>
                    <a:gd name="connsiteY38" fmla="*/ 233623 h 1050392"/>
                    <a:gd name="connsiteX39" fmla="*/ 999697 w 1013985"/>
                    <a:gd name="connsiteY39" fmla="*/ 283630 h 1050392"/>
                    <a:gd name="connsiteX40" fmla="*/ 1006841 w 1013985"/>
                    <a:gd name="connsiteY40" fmla="*/ 340780 h 1050392"/>
                    <a:gd name="connsiteX41" fmla="*/ 1011603 w 1013985"/>
                    <a:gd name="connsiteY41" fmla="*/ 407455 h 1050392"/>
                    <a:gd name="connsiteX42" fmla="*/ 1013985 w 1013985"/>
                    <a:gd name="connsiteY42" fmla="*/ 421742 h 1050392"/>
                    <a:gd name="connsiteX43" fmla="*/ 1011603 w 1013985"/>
                    <a:gd name="connsiteY43" fmla="*/ 476511 h 1050392"/>
                    <a:gd name="connsiteX44" fmla="*/ 1009222 w 1013985"/>
                    <a:gd name="connsiteY44" fmla="*/ 512230 h 1050392"/>
                    <a:gd name="connsiteX45" fmla="*/ 1002078 w 1013985"/>
                    <a:gd name="connsiteY45" fmla="*/ 514611 h 1050392"/>
                    <a:gd name="connsiteX46" fmla="*/ 994935 w 1013985"/>
                    <a:gd name="connsiteY46" fmla="*/ 521755 h 1050392"/>
                    <a:gd name="connsiteX47" fmla="*/ 990172 w 1013985"/>
                    <a:gd name="connsiteY47" fmla="*/ 531280 h 1050392"/>
                    <a:gd name="connsiteX48" fmla="*/ 985410 w 1013985"/>
                    <a:gd name="connsiteY48" fmla="*/ 538423 h 1050392"/>
                    <a:gd name="connsiteX49" fmla="*/ 980647 w 1013985"/>
                    <a:gd name="connsiteY49" fmla="*/ 597955 h 1050392"/>
                    <a:gd name="connsiteX50" fmla="*/ 971122 w 1013985"/>
                    <a:gd name="connsiteY50" fmla="*/ 612242 h 1050392"/>
                    <a:gd name="connsiteX51" fmla="*/ 956835 w 1013985"/>
                    <a:gd name="connsiteY51" fmla="*/ 674155 h 1050392"/>
                    <a:gd name="connsiteX52" fmla="*/ 949691 w 1013985"/>
                    <a:gd name="connsiteY52" fmla="*/ 683680 h 1050392"/>
                    <a:gd name="connsiteX53" fmla="*/ 942547 w 1013985"/>
                    <a:gd name="connsiteY53" fmla="*/ 690823 h 1050392"/>
                    <a:gd name="connsiteX54" fmla="*/ 933022 w 1013985"/>
                    <a:gd name="connsiteY54" fmla="*/ 695586 h 1050392"/>
                    <a:gd name="connsiteX55" fmla="*/ 918735 w 1013985"/>
                    <a:gd name="connsiteY55" fmla="*/ 724161 h 1050392"/>
                    <a:gd name="connsiteX56" fmla="*/ 911591 w 1013985"/>
                    <a:gd name="connsiteY56" fmla="*/ 743211 h 1050392"/>
                    <a:gd name="connsiteX57" fmla="*/ 909210 w 1013985"/>
                    <a:gd name="connsiteY57" fmla="*/ 750355 h 1050392"/>
                    <a:gd name="connsiteX58" fmla="*/ 890160 w 1013985"/>
                    <a:gd name="connsiteY58" fmla="*/ 767023 h 1050392"/>
                    <a:gd name="connsiteX59" fmla="*/ 871110 w 1013985"/>
                    <a:gd name="connsiteY59" fmla="*/ 781311 h 1050392"/>
                    <a:gd name="connsiteX60" fmla="*/ 861585 w 1013985"/>
                    <a:gd name="connsiteY60" fmla="*/ 793217 h 1050392"/>
                    <a:gd name="connsiteX61" fmla="*/ 847297 w 1013985"/>
                    <a:gd name="connsiteY61" fmla="*/ 809886 h 1050392"/>
                    <a:gd name="connsiteX62" fmla="*/ 837772 w 1013985"/>
                    <a:gd name="connsiteY62" fmla="*/ 824173 h 1050392"/>
                    <a:gd name="connsiteX63" fmla="*/ 833010 w 1013985"/>
                    <a:gd name="connsiteY63" fmla="*/ 840842 h 1050392"/>
                    <a:gd name="connsiteX64" fmla="*/ 825866 w 1013985"/>
                    <a:gd name="connsiteY64" fmla="*/ 859892 h 1050392"/>
                    <a:gd name="connsiteX65" fmla="*/ 802053 w 1013985"/>
                    <a:gd name="connsiteY65" fmla="*/ 888467 h 1050392"/>
                    <a:gd name="connsiteX66" fmla="*/ 794910 w 1013985"/>
                    <a:gd name="connsiteY66" fmla="*/ 893230 h 1050392"/>
                    <a:gd name="connsiteX67" fmla="*/ 780622 w 1013985"/>
                    <a:gd name="connsiteY67" fmla="*/ 905136 h 1050392"/>
                    <a:gd name="connsiteX68" fmla="*/ 766335 w 1013985"/>
                    <a:gd name="connsiteY68" fmla="*/ 919423 h 1050392"/>
                    <a:gd name="connsiteX69" fmla="*/ 744903 w 1013985"/>
                    <a:gd name="connsiteY69" fmla="*/ 926567 h 1050392"/>
                    <a:gd name="connsiteX70" fmla="*/ 706803 w 1013985"/>
                    <a:gd name="connsiteY70" fmla="*/ 940855 h 1050392"/>
                    <a:gd name="connsiteX71" fmla="*/ 697278 w 1013985"/>
                    <a:gd name="connsiteY71" fmla="*/ 947998 h 1050392"/>
                    <a:gd name="connsiteX72" fmla="*/ 687753 w 1013985"/>
                    <a:gd name="connsiteY72" fmla="*/ 952761 h 1050392"/>
                    <a:gd name="connsiteX73" fmla="*/ 682991 w 1013985"/>
                    <a:gd name="connsiteY73" fmla="*/ 959905 h 1050392"/>
                    <a:gd name="connsiteX74" fmla="*/ 668703 w 1013985"/>
                    <a:gd name="connsiteY74" fmla="*/ 974192 h 1050392"/>
                    <a:gd name="connsiteX75" fmla="*/ 663941 w 1013985"/>
                    <a:gd name="connsiteY75" fmla="*/ 988480 h 1050392"/>
                    <a:gd name="connsiteX76" fmla="*/ 647272 w 1013985"/>
                    <a:gd name="connsiteY76" fmla="*/ 1000386 h 1050392"/>
                    <a:gd name="connsiteX77" fmla="*/ 640128 w 1013985"/>
                    <a:gd name="connsiteY77" fmla="*/ 1005148 h 1050392"/>
                    <a:gd name="connsiteX78" fmla="*/ 630603 w 1013985"/>
                    <a:gd name="connsiteY78" fmla="*/ 1014673 h 1050392"/>
                    <a:gd name="connsiteX79" fmla="*/ 594885 w 1013985"/>
                    <a:gd name="connsiteY79" fmla="*/ 1019436 h 1050392"/>
                    <a:gd name="connsiteX80" fmla="*/ 554403 w 1013985"/>
                    <a:gd name="connsiteY80" fmla="*/ 1040867 h 1050392"/>
                    <a:gd name="connsiteX81" fmla="*/ 547260 w 1013985"/>
                    <a:gd name="connsiteY81" fmla="*/ 1043248 h 1050392"/>
                    <a:gd name="connsiteX82" fmla="*/ 528210 w 1013985"/>
                    <a:gd name="connsiteY82" fmla="*/ 1050392 h 1050392"/>
                    <a:gd name="connsiteX83" fmla="*/ 518685 w 1013985"/>
                    <a:gd name="connsiteY83" fmla="*/ 1048011 h 1050392"/>
                    <a:gd name="connsiteX84" fmla="*/ 502016 w 1013985"/>
                    <a:gd name="connsiteY84" fmla="*/ 1043248 h 1050392"/>
                    <a:gd name="connsiteX85" fmla="*/ 473441 w 1013985"/>
                    <a:gd name="connsiteY85" fmla="*/ 1033723 h 1050392"/>
                    <a:gd name="connsiteX86" fmla="*/ 471060 w 1013985"/>
                    <a:gd name="connsiteY86" fmla="*/ 1026580 h 1050392"/>
                    <a:gd name="connsiteX87" fmla="*/ 475822 w 1013985"/>
                    <a:gd name="connsiteY87" fmla="*/ 1019436 h 1050392"/>
                    <a:gd name="connsiteX88" fmla="*/ 490110 w 1013985"/>
                    <a:gd name="connsiteY88" fmla="*/ 998005 h 1050392"/>
                    <a:gd name="connsiteX89" fmla="*/ 482966 w 1013985"/>
                    <a:gd name="connsiteY89" fmla="*/ 981336 h 1050392"/>
                    <a:gd name="connsiteX90" fmla="*/ 475822 w 1013985"/>
                    <a:gd name="connsiteY90" fmla="*/ 978955 h 1050392"/>
                    <a:gd name="connsiteX91" fmla="*/ 454391 w 1013985"/>
                    <a:gd name="connsiteY91" fmla="*/ 967048 h 1050392"/>
                    <a:gd name="connsiteX92" fmla="*/ 447247 w 1013985"/>
                    <a:gd name="connsiteY92" fmla="*/ 917042 h 1050392"/>
                    <a:gd name="connsiteX93" fmla="*/ 444866 w 1013985"/>
                    <a:gd name="connsiteY93" fmla="*/ 897992 h 1050392"/>
                    <a:gd name="connsiteX94" fmla="*/ 430578 w 1013985"/>
                    <a:gd name="connsiteY94" fmla="*/ 878942 h 1050392"/>
                    <a:gd name="connsiteX95" fmla="*/ 402003 w 1013985"/>
                    <a:gd name="connsiteY95" fmla="*/ 843223 h 1050392"/>
                    <a:gd name="connsiteX96" fmla="*/ 392478 w 1013985"/>
                    <a:gd name="connsiteY96" fmla="*/ 826555 h 1050392"/>
                    <a:gd name="connsiteX97" fmla="*/ 382953 w 1013985"/>
                    <a:gd name="connsiteY97" fmla="*/ 797980 h 1050392"/>
                    <a:gd name="connsiteX98" fmla="*/ 373428 w 1013985"/>
                    <a:gd name="connsiteY98" fmla="*/ 783692 h 1050392"/>
                    <a:gd name="connsiteX99" fmla="*/ 361522 w 1013985"/>
                    <a:gd name="connsiteY99" fmla="*/ 705111 h 1050392"/>
                    <a:gd name="connsiteX100" fmla="*/ 354378 w 1013985"/>
                    <a:gd name="connsiteY100" fmla="*/ 671773 h 1050392"/>
                    <a:gd name="connsiteX101" fmla="*/ 340091 w 1013985"/>
                    <a:gd name="connsiteY101" fmla="*/ 645580 h 1050392"/>
                    <a:gd name="connsiteX102" fmla="*/ 335328 w 1013985"/>
                    <a:gd name="connsiteY102" fmla="*/ 631292 h 1050392"/>
                    <a:gd name="connsiteX103" fmla="*/ 321041 w 1013985"/>
                    <a:gd name="connsiteY103" fmla="*/ 619386 h 1050392"/>
                    <a:gd name="connsiteX104" fmla="*/ 290085 w 1013985"/>
                    <a:gd name="connsiteY104" fmla="*/ 569380 h 1050392"/>
                    <a:gd name="connsiteX105" fmla="*/ 271035 w 1013985"/>
                    <a:gd name="connsiteY105" fmla="*/ 555092 h 1050392"/>
                    <a:gd name="connsiteX106" fmla="*/ 268653 w 1013985"/>
                    <a:gd name="connsiteY106" fmla="*/ 545567 h 1050392"/>
                    <a:gd name="connsiteX107" fmla="*/ 263891 w 1013985"/>
                    <a:gd name="connsiteY107" fmla="*/ 538423 h 1050392"/>
                    <a:gd name="connsiteX108" fmla="*/ 256747 w 1013985"/>
                    <a:gd name="connsiteY108" fmla="*/ 524136 h 1050392"/>
                    <a:gd name="connsiteX109" fmla="*/ 254366 w 1013985"/>
                    <a:gd name="connsiteY109" fmla="*/ 516992 h 1050392"/>
                    <a:gd name="connsiteX110" fmla="*/ 251985 w 1013985"/>
                    <a:gd name="connsiteY110" fmla="*/ 505086 h 1050392"/>
                    <a:gd name="connsiteX111" fmla="*/ 240078 w 1013985"/>
                    <a:gd name="connsiteY111" fmla="*/ 495561 h 1050392"/>
                    <a:gd name="connsiteX112" fmla="*/ 232935 w 1013985"/>
                    <a:gd name="connsiteY112" fmla="*/ 474130 h 1050392"/>
                    <a:gd name="connsiteX113" fmla="*/ 206741 w 1013985"/>
                    <a:gd name="connsiteY113" fmla="*/ 386023 h 1050392"/>
                    <a:gd name="connsiteX114" fmla="*/ 199597 w 1013985"/>
                    <a:gd name="connsiteY114" fmla="*/ 362211 h 1050392"/>
                    <a:gd name="connsiteX115" fmla="*/ 197216 w 1013985"/>
                    <a:gd name="connsiteY115" fmla="*/ 355067 h 1050392"/>
                    <a:gd name="connsiteX116" fmla="*/ 192453 w 1013985"/>
                    <a:gd name="connsiteY116" fmla="*/ 347923 h 1050392"/>
                    <a:gd name="connsiteX117" fmla="*/ 190072 w 1013985"/>
                    <a:gd name="connsiteY117" fmla="*/ 340780 h 1050392"/>
                    <a:gd name="connsiteX118" fmla="*/ 171022 w 1013985"/>
                    <a:gd name="connsiteY118" fmla="*/ 324111 h 1050392"/>
                    <a:gd name="connsiteX119" fmla="*/ 154353 w 1013985"/>
                    <a:gd name="connsiteY119" fmla="*/ 297917 h 1050392"/>
                    <a:gd name="connsiteX120" fmla="*/ 147210 w 1013985"/>
                    <a:gd name="connsiteY120" fmla="*/ 283630 h 1050392"/>
                    <a:gd name="connsiteX121" fmla="*/ 135303 w 1013985"/>
                    <a:gd name="connsiteY121" fmla="*/ 243148 h 1050392"/>
                    <a:gd name="connsiteX122" fmla="*/ 125778 w 1013985"/>
                    <a:gd name="connsiteY122" fmla="*/ 207430 h 1050392"/>
                    <a:gd name="connsiteX123" fmla="*/ 121016 w 1013985"/>
                    <a:gd name="connsiteY123" fmla="*/ 195523 h 1050392"/>
                    <a:gd name="connsiteX124" fmla="*/ 118635 w 1013985"/>
                    <a:gd name="connsiteY124" fmla="*/ 183617 h 1050392"/>
                    <a:gd name="connsiteX125" fmla="*/ 71010 w 1013985"/>
                    <a:gd name="connsiteY125" fmla="*/ 143136 h 1050392"/>
                    <a:gd name="connsiteX126" fmla="*/ 68628 w 1013985"/>
                    <a:gd name="connsiteY126" fmla="*/ 135992 h 1050392"/>
                    <a:gd name="connsiteX127" fmla="*/ 61485 w 1013985"/>
                    <a:gd name="connsiteY127" fmla="*/ 131230 h 1050392"/>
                    <a:gd name="connsiteX128" fmla="*/ 44816 w 1013985"/>
                    <a:gd name="connsiteY128" fmla="*/ 121705 h 1050392"/>
                    <a:gd name="connsiteX129" fmla="*/ 42435 w 1013985"/>
                    <a:gd name="connsiteY129" fmla="*/ 112180 h 1050392"/>
                    <a:gd name="connsiteX130" fmla="*/ 40053 w 1013985"/>
                    <a:gd name="connsiteY130" fmla="*/ 105036 h 1050392"/>
                    <a:gd name="connsiteX131" fmla="*/ 35291 w 1013985"/>
                    <a:gd name="connsiteY131" fmla="*/ 81223 h 1050392"/>
                    <a:gd name="connsiteX132" fmla="*/ 32910 w 1013985"/>
                    <a:gd name="connsiteY132" fmla="*/ 71698 h 1050392"/>
                    <a:gd name="connsiteX133" fmla="*/ 23385 w 1013985"/>
                    <a:gd name="connsiteY133" fmla="*/ 59792 h 1050392"/>
                    <a:gd name="connsiteX134" fmla="*/ 13860 w 1013985"/>
                    <a:gd name="connsiteY134" fmla="*/ 45505 h 1050392"/>
                    <a:gd name="connsiteX135" fmla="*/ 4335 w 1013985"/>
                    <a:gd name="connsiteY135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57423 h 1050392"/>
                    <a:gd name="connsiteX22" fmla="*/ 706803 w 1013985"/>
                    <a:gd name="connsiteY22" fmla="*/ 162186 h 1050392"/>
                    <a:gd name="connsiteX23" fmla="*/ 732997 w 1013985"/>
                    <a:gd name="connsiteY23" fmla="*/ 164567 h 1050392"/>
                    <a:gd name="connsiteX24" fmla="*/ 749666 w 1013985"/>
                    <a:gd name="connsiteY24" fmla="*/ 166948 h 1050392"/>
                    <a:gd name="connsiteX25" fmla="*/ 759191 w 1013985"/>
                    <a:gd name="connsiteY25" fmla="*/ 171711 h 1050392"/>
                    <a:gd name="connsiteX26" fmla="*/ 773478 w 1013985"/>
                    <a:gd name="connsiteY26" fmla="*/ 176473 h 1050392"/>
                    <a:gd name="connsiteX27" fmla="*/ 813960 w 1013985"/>
                    <a:gd name="connsiteY27" fmla="*/ 181236 h 1050392"/>
                    <a:gd name="connsiteX28" fmla="*/ 825866 w 1013985"/>
                    <a:gd name="connsiteY28" fmla="*/ 183617 h 1050392"/>
                    <a:gd name="connsiteX29" fmla="*/ 840153 w 1013985"/>
                    <a:gd name="connsiteY29" fmla="*/ 188380 h 1050392"/>
                    <a:gd name="connsiteX30" fmla="*/ 847297 w 1013985"/>
                    <a:gd name="connsiteY30" fmla="*/ 190761 h 1050392"/>
                    <a:gd name="connsiteX31" fmla="*/ 859203 w 1013985"/>
                    <a:gd name="connsiteY31" fmla="*/ 195523 h 1050392"/>
                    <a:gd name="connsiteX32" fmla="*/ 880635 w 1013985"/>
                    <a:gd name="connsiteY32" fmla="*/ 202667 h 1050392"/>
                    <a:gd name="connsiteX33" fmla="*/ 933022 w 1013985"/>
                    <a:gd name="connsiteY33" fmla="*/ 209811 h 1050392"/>
                    <a:gd name="connsiteX34" fmla="*/ 937785 w 1013985"/>
                    <a:gd name="connsiteY34" fmla="*/ 216955 h 1050392"/>
                    <a:gd name="connsiteX35" fmla="*/ 952072 w 1013985"/>
                    <a:gd name="connsiteY35" fmla="*/ 226480 h 1050392"/>
                    <a:gd name="connsiteX36" fmla="*/ 966360 w 1013985"/>
                    <a:gd name="connsiteY36" fmla="*/ 228861 h 1050392"/>
                    <a:gd name="connsiteX37" fmla="*/ 985410 w 1013985"/>
                    <a:gd name="connsiteY37" fmla="*/ 231242 h 1050392"/>
                    <a:gd name="connsiteX38" fmla="*/ 1002078 w 1013985"/>
                    <a:gd name="connsiteY38" fmla="*/ 233623 h 1050392"/>
                    <a:gd name="connsiteX39" fmla="*/ 999697 w 1013985"/>
                    <a:gd name="connsiteY39" fmla="*/ 283630 h 1050392"/>
                    <a:gd name="connsiteX40" fmla="*/ 1006841 w 1013985"/>
                    <a:gd name="connsiteY40" fmla="*/ 340780 h 1050392"/>
                    <a:gd name="connsiteX41" fmla="*/ 1011603 w 1013985"/>
                    <a:gd name="connsiteY41" fmla="*/ 407455 h 1050392"/>
                    <a:gd name="connsiteX42" fmla="*/ 1013985 w 1013985"/>
                    <a:gd name="connsiteY42" fmla="*/ 421742 h 1050392"/>
                    <a:gd name="connsiteX43" fmla="*/ 1011603 w 1013985"/>
                    <a:gd name="connsiteY43" fmla="*/ 476511 h 1050392"/>
                    <a:gd name="connsiteX44" fmla="*/ 1009222 w 1013985"/>
                    <a:gd name="connsiteY44" fmla="*/ 512230 h 1050392"/>
                    <a:gd name="connsiteX45" fmla="*/ 1002078 w 1013985"/>
                    <a:gd name="connsiteY45" fmla="*/ 514611 h 1050392"/>
                    <a:gd name="connsiteX46" fmla="*/ 994935 w 1013985"/>
                    <a:gd name="connsiteY46" fmla="*/ 521755 h 1050392"/>
                    <a:gd name="connsiteX47" fmla="*/ 990172 w 1013985"/>
                    <a:gd name="connsiteY47" fmla="*/ 531280 h 1050392"/>
                    <a:gd name="connsiteX48" fmla="*/ 985410 w 1013985"/>
                    <a:gd name="connsiteY48" fmla="*/ 538423 h 1050392"/>
                    <a:gd name="connsiteX49" fmla="*/ 980647 w 1013985"/>
                    <a:gd name="connsiteY49" fmla="*/ 597955 h 1050392"/>
                    <a:gd name="connsiteX50" fmla="*/ 971122 w 1013985"/>
                    <a:gd name="connsiteY50" fmla="*/ 612242 h 1050392"/>
                    <a:gd name="connsiteX51" fmla="*/ 956835 w 1013985"/>
                    <a:gd name="connsiteY51" fmla="*/ 674155 h 1050392"/>
                    <a:gd name="connsiteX52" fmla="*/ 949691 w 1013985"/>
                    <a:gd name="connsiteY52" fmla="*/ 683680 h 1050392"/>
                    <a:gd name="connsiteX53" fmla="*/ 942547 w 1013985"/>
                    <a:gd name="connsiteY53" fmla="*/ 690823 h 1050392"/>
                    <a:gd name="connsiteX54" fmla="*/ 933022 w 1013985"/>
                    <a:gd name="connsiteY54" fmla="*/ 695586 h 1050392"/>
                    <a:gd name="connsiteX55" fmla="*/ 918735 w 1013985"/>
                    <a:gd name="connsiteY55" fmla="*/ 724161 h 1050392"/>
                    <a:gd name="connsiteX56" fmla="*/ 911591 w 1013985"/>
                    <a:gd name="connsiteY56" fmla="*/ 743211 h 1050392"/>
                    <a:gd name="connsiteX57" fmla="*/ 909210 w 1013985"/>
                    <a:gd name="connsiteY57" fmla="*/ 750355 h 1050392"/>
                    <a:gd name="connsiteX58" fmla="*/ 890160 w 1013985"/>
                    <a:gd name="connsiteY58" fmla="*/ 767023 h 1050392"/>
                    <a:gd name="connsiteX59" fmla="*/ 871110 w 1013985"/>
                    <a:gd name="connsiteY59" fmla="*/ 781311 h 1050392"/>
                    <a:gd name="connsiteX60" fmla="*/ 861585 w 1013985"/>
                    <a:gd name="connsiteY60" fmla="*/ 793217 h 1050392"/>
                    <a:gd name="connsiteX61" fmla="*/ 847297 w 1013985"/>
                    <a:gd name="connsiteY61" fmla="*/ 809886 h 1050392"/>
                    <a:gd name="connsiteX62" fmla="*/ 837772 w 1013985"/>
                    <a:gd name="connsiteY62" fmla="*/ 824173 h 1050392"/>
                    <a:gd name="connsiteX63" fmla="*/ 833010 w 1013985"/>
                    <a:gd name="connsiteY63" fmla="*/ 840842 h 1050392"/>
                    <a:gd name="connsiteX64" fmla="*/ 825866 w 1013985"/>
                    <a:gd name="connsiteY64" fmla="*/ 859892 h 1050392"/>
                    <a:gd name="connsiteX65" fmla="*/ 802053 w 1013985"/>
                    <a:gd name="connsiteY65" fmla="*/ 888467 h 1050392"/>
                    <a:gd name="connsiteX66" fmla="*/ 794910 w 1013985"/>
                    <a:gd name="connsiteY66" fmla="*/ 893230 h 1050392"/>
                    <a:gd name="connsiteX67" fmla="*/ 780622 w 1013985"/>
                    <a:gd name="connsiteY67" fmla="*/ 905136 h 1050392"/>
                    <a:gd name="connsiteX68" fmla="*/ 766335 w 1013985"/>
                    <a:gd name="connsiteY68" fmla="*/ 919423 h 1050392"/>
                    <a:gd name="connsiteX69" fmla="*/ 744903 w 1013985"/>
                    <a:gd name="connsiteY69" fmla="*/ 926567 h 1050392"/>
                    <a:gd name="connsiteX70" fmla="*/ 706803 w 1013985"/>
                    <a:gd name="connsiteY70" fmla="*/ 940855 h 1050392"/>
                    <a:gd name="connsiteX71" fmla="*/ 697278 w 1013985"/>
                    <a:gd name="connsiteY71" fmla="*/ 947998 h 1050392"/>
                    <a:gd name="connsiteX72" fmla="*/ 687753 w 1013985"/>
                    <a:gd name="connsiteY72" fmla="*/ 952761 h 1050392"/>
                    <a:gd name="connsiteX73" fmla="*/ 682991 w 1013985"/>
                    <a:gd name="connsiteY73" fmla="*/ 959905 h 1050392"/>
                    <a:gd name="connsiteX74" fmla="*/ 668703 w 1013985"/>
                    <a:gd name="connsiteY74" fmla="*/ 974192 h 1050392"/>
                    <a:gd name="connsiteX75" fmla="*/ 663941 w 1013985"/>
                    <a:gd name="connsiteY75" fmla="*/ 988480 h 1050392"/>
                    <a:gd name="connsiteX76" fmla="*/ 647272 w 1013985"/>
                    <a:gd name="connsiteY76" fmla="*/ 1000386 h 1050392"/>
                    <a:gd name="connsiteX77" fmla="*/ 640128 w 1013985"/>
                    <a:gd name="connsiteY77" fmla="*/ 1005148 h 1050392"/>
                    <a:gd name="connsiteX78" fmla="*/ 630603 w 1013985"/>
                    <a:gd name="connsiteY78" fmla="*/ 1014673 h 1050392"/>
                    <a:gd name="connsiteX79" fmla="*/ 594885 w 1013985"/>
                    <a:gd name="connsiteY79" fmla="*/ 1019436 h 1050392"/>
                    <a:gd name="connsiteX80" fmla="*/ 554403 w 1013985"/>
                    <a:gd name="connsiteY80" fmla="*/ 1040867 h 1050392"/>
                    <a:gd name="connsiteX81" fmla="*/ 547260 w 1013985"/>
                    <a:gd name="connsiteY81" fmla="*/ 1043248 h 1050392"/>
                    <a:gd name="connsiteX82" fmla="*/ 528210 w 1013985"/>
                    <a:gd name="connsiteY82" fmla="*/ 1050392 h 1050392"/>
                    <a:gd name="connsiteX83" fmla="*/ 518685 w 1013985"/>
                    <a:gd name="connsiteY83" fmla="*/ 1048011 h 1050392"/>
                    <a:gd name="connsiteX84" fmla="*/ 502016 w 1013985"/>
                    <a:gd name="connsiteY84" fmla="*/ 1043248 h 1050392"/>
                    <a:gd name="connsiteX85" fmla="*/ 473441 w 1013985"/>
                    <a:gd name="connsiteY85" fmla="*/ 1033723 h 1050392"/>
                    <a:gd name="connsiteX86" fmla="*/ 471060 w 1013985"/>
                    <a:gd name="connsiteY86" fmla="*/ 1026580 h 1050392"/>
                    <a:gd name="connsiteX87" fmla="*/ 475822 w 1013985"/>
                    <a:gd name="connsiteY87" fmla="*/ 1019436 h 1050392"/>
                    <a:gd name="connsiteX88" fmla="*/ 490110 w 1013985"/>
                    <a:gd name="connsiteY88" fmla="*/ 998005 h 1050392"/>
                    <a:gd name="connsiteX89" fmla="*/ 482966 w 1013985"/>
                    <a:gd name="connsiteY89" fmla="*/ 981336 h 1050392"/>
                    <a:gd name="connsiteX90" fmla="*/ 475822 w 1013985"/>
                    <a:gd name="connsiteY90" fmla="*/ 978955 h 1050392"/>
                    <a:gd name="connsiteX91" fmla="*/ 454391 w 1013985"/>
                    <a:gd name="connsiteY91" fmla="*/ 967048 h 1050392"/>
                    <a:gd name="connsiteX92" fmla="*/ 447247 w 1013985"/>
                    <a:gd name="connsiteY92" fmla="*/ 917042 h 1050392"/>
                    <a:gd name="connsiteX93" fmla="*/ 444866 w 1013985"/>
                    <a:gd name="connsiteY93" fmla="*/ 897992 h 1050392"/>
                    <a:gd name="connsiteX94" fmla="*/ 430578 w 1013985"/>
                    <a:gd name="connsiteY94" fmla="*/ 878942 h 1050392"/>
                    <a:gd name="connsiteX95" fmla="*/ 402003 w 1013985"/>
                    <a:gd name="connsiteY95" fmla="*/ 843223 h 1050392"/>
                    <a:gd name="connsiteX96" fmla="*/ 392478 w 1013985"/>
                    <a:gd name="connsiteY96" fmla="*/ 826555 h 1050392"/>
                    <a:gd name="connsiteX97" fmla="*/ 382953 w 1013985"/>
                    <a:gd name="connsiteY97" fmla="*/ 797980 h 1050392"/>
                    <a:gd name="connsiteX98" fmla="*/ 373428 w 1013985"/>
                    <a:gd name="connsiteY98" fmla="*/ 783692 h 1050392"/>
                    <a:gd name="connsiteX99" fmla="*/ 361522 w 1013985"/>
                    <a:gd name="connsiteY99" fmla="*/ 705111 h 1050392"/>
                    <a:gd name="connsiteX100" fmla="*/ 354378 w 1013985"/>
                    <a:gd name="connsiteY100" fmla="*/ 671773 h 1050392"/>
                    <a:gd name="connsiteX101" fmla="*/ 340091 w 1013985"/>
                    <a:gd name="connsiteY101" fmla="*/ 645580 h 1050392"/>
                    <a:gd name="connsiteX102" fmla="*/ 335328 w 1013985"/>
                    <a:gd name="connsiteY102" fmla="*/ 631292 h 1050392"/>
                    <a:gd name="connsiteX103" fmla="*/ 321041 w 1013985"/>
                    <a:gd name="connsiteY103" fmla="*/ 619386 h 1050392"/>
                    <a:gd name="connsiteX104" fmla="*/ 290085 w 1013985"/>
                    <a:gd name="connsiteY104" fmla="*/ 569380 h 1050392"/>
                    <a:gd name="connsiteX105" fmla="*/ 271035 w 1013985"/>
                    <a:gd name="connsiteY105" fmla="*/ 555092 h 1050392"/>
                    <a:gd name="connsiteX106" fmla="*/ 268653 w 1013985"/>
                    <a:gd name="connsiteY106" fmla="*/ 545567 h 1050392"/>
                    <a:gd name="connsiteX107" fmla="*/ 263891 w 1013985"/>
                    <a:gd name="connsiteY107" fmla="*/ 538423 h 1050392"/>
                    <a:gd name="connsiteX108" fmla="*/ 256747 w 1013985"/>
                    <a:gd name="connsiteY108" fmla="*/ 524136 h 1050392"/>
                    <a:gd name="connsiteX109" fmla="*/ 254366 w 1013985"/>
                    <a:gd name="connsiteY109" fmla="*/ 516992 h 1050392"/>
                    <a:gd name="connsiteX110" fmla="*/ 251985 w 1013985"/>
                    <a:gd name="connsiteY110" fmla="*/ 505086 h 1050392"/>
                    <a:gd name="connsiteX111" fmla="*/ 240078 w 1013985"/>
                    <a:gd name="connsiteY111" fmla="*/ 495561 h 1050392"/>
                    <a:gd name="connsiteX112" fmla="*/ 232935 w 1013985"/>
                    <a:gd name="connsiteY112" fmla="*/ 474130 h 1050392"/>
                    <a:gd name="connsiteX113" fmla="*/ 206741 w 1013985"/>
                    <a:gd name="connsiteY113" fmla="*/ 386023 h 1050392"/>
                    <a:gd name="connsiteX114" fmla="*/ 199597 w 1013985"/>
                    <a:gd name="connsiteY114" fmla="*/ 362211 h 1050392"/>
                    <a:gd name="connsiteX115" fmla="*/ 197216 w 1013985"/>
                    <a:gd name="connsiteY115" fmla="*/ 355067 h 1050392"/>
                    <a:gd name="connsiteX116" fmla="*/ 192453 w 1013985"/>
                    <a:gd name="connsiteY116" fmla="*/ 347923 h 1050392"/>
                    <a:gd name="connsiteX117" fmla="*/ 190072 w 1013985"/>
                    <a:gd name="connsiteY117" fmla="*/ 340780 h 1050392"/>
                    <a:gd name="connsiteX118" fmla="*/ 171022 w 1013985"/>
                    <a:gd name="connsiteY118" fmla="*/ 324111 h 1050392"/>
                    <a:gd name="connsiteX119" fmla="*/ 154353 w 1013985"/>
                    <a:gd name="connsiteY119" fmla="*/ 297917 h 1050392"/>
                    <a:gd name="connsiteX120" fmla="*/ 147210 w 1013985"/>
                    <a:gd name="connsiteY120" fmla="*/ 283630 h 1050392"/>
                    <a:gd name="connsiteX121" fmla="*/ 135303 w 1013985"/>
                    <a:gd name="connsiteY121" fmla="*/ 243148 h 1050392"/>
                    <a:gd name="connsiteX122" fmla="*/ 125778 w 1013985"/>
                    <a:gd name="connsiteY122" fmla="*/ 207430 h 1050392"/>
                    <a:gd name="connsiteX123" fmla="*/ 121016 w 1013985"/>
                    <a:gd name="connsiteY123" fmla="*/ 195523 h 1050392"/>
                    <a:gd name="connsiteX124" fmla="*/ 118635 w 1013985"/>
                    <a:gd name="connsiteY124" fmla="*/ 183617 h 1050392"/>
                    <a:gd name="connsiteX125" fmla="*/ 71010 w 1013985"/>
                    <a:gd name="connsiteY125" fmla="*/ 143136 h 1050392"/>
                    <a:gd name="connsiteX126" fmla="*/ 68628 w 1013985"/>
                    <a:gd name="connsiteY126" fmla="*/ 135992 h 1050392"/>
                    <a:gd name="connsiteX127" fmla="*/ 61485 w 1013985"/>
                    <a:gd name="connsiteY127" fmla="*/ 131230 h 1050392"/>
                    <a:gd name="connsiteX128" fmla="*/ 44816 w 1013985"/>
                    <a:gd name="connsiteY128" fmla="*/ 121705 h 1050392"/>
                    <a:gd name="connsiteX129" fmla="*/ 42435 w 1013985"/>
                    <a:gd name="connsiteY129" fmla="*/ 112180 h 1050392"/>
                    <a:gd name="connsiteX130" fmla="*/ 40053 w 1013985"/>
                    <a:gd name="connsiteY130" fmla="*/ 105036 h 1050392"/>
                    <a:gd name="connsiteX131" fmla="*/ 35291 w 1013985"/>
                    <a:gd name="connsiteY131" fmla="*/ 81223 h 1050392"/>
                    <a:gd name="connsiteX132" fmla="*/ 32910 w 1013985"/>
                    <a:gd name="connsiteY132" fmla="*/ 71698 h 1050392"/>
                    <a:gd name="connsiteX133" fmla="*/ 23385 w 1013985"/>
                    <a:gd name="connsiteY133" fmla="*/ 59792 h 1050392"/>
                    <a:gd name="connsiteX134" fmla="*/ 13860 w 1013985"/>
                    <a:gd name="connsiteY134" fmla="*/ 45505 h 1050392"/>
                    <a:gd name="connsiteX135" fmla="*/ 4335 w 1013985"/>
                    <a:gd name="connsiteY135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57423 h 1050392"/>
                    <a:gd name="connsiteX22" fmla="*/ 706803 w 1013985"/>
                    <a:gd name="connsiteY22" fmla="*/ 162186 h 1050392"/>
                    <a:gd name="connsiteX23" fmla="*/ 732997 w 1013985"/>
                    <a:gd name="connsiteY23" fmla="*/ 164567 h 1050392"/>
                    <a:gd name="connsiteX24" fmla="*/ 737760 w 1013985"/>
                    <a:gd name="connsiteY24" fmla="*/ 178854 h 1050392"/>
                    <a:gd name="connsiteX25" fmla="*/ 759191 w 1013985"/>
                    <a:gd name="connsiteY25" fmla="*/ 171711 h 1050392"/>
                    <a:gd name="connsiteX26" fmla="*/ 773478 w 1013985"/>
                    <a:gd name="connsiteY26" fmla="*/ 176473 h 1050392"/>
                    <a:gd name="connsiteX27" fmla="*/ 813960 w 1013985"/>
                    <a:gd name="connsiteY27" fmla="*/ 181236 h 1050392"/>
                    <a:gd name="connsiteX28" fmla="*/ 825866 w 1013985"/>
                    <a:gd name="connsiteY28" fmla="*/ 183617 h 1050392"/>
                    <a:gd name="connsiteX29" fmla="*/ 840153 w 1013985"/>
                    <a:gd name="connsiteY29" fmla="*/ 188380 h 1050392"/>
                    <a:gd name="connsiteX30" fmla="*/ 847297 w 1013985"/>
                    <a:gd name="connsiteY30" fmla="*/ 190761 h 1050392"/>
                    <a:gd name="connsiteX31" fmla="*/ 859203 w 1013985"/>
                    <a:gd name="connsiteY31" fmla="*/ 195523 h 1050392"/>
                    <a:gd name="connsiteX32" fmla="*/ 880635 w 1013985"/>
                    <a:gd name="connsiteY32" fmla="*/ 202667 h 1050392"/>
                    <a:gd name="connsiteX33" fmla="*/ 933022 w 1013985"/>
                    <a:gd name="connsiteY33" fmla="*/ 209811 h 1050392"/>
                    <a:gd name="connsiteX34" fmla="*/ 937785 w 1013985"/>
                    <a:gd name="connsiteY34" fmla="*/ 216955 h 1050392"/>
                    <a:gd name="connsiteX35" fmla="*/ 952072 w 1013985"/>
                    <a:gd name="connsiteY35" fmla="*/ 226480 h 1050392"/>
                    <a:gd name="connsiteX36" fmla="*/ 966360 w 1013985"/>
                    <a:gd name="connsiteY36" fmla="*/ 228861 h 1050392"/>
                    <a:gd name="connsiteX37" fmla="*/ 985410 w 1013985"/>
                    <a:gd name="connsiteY37" fmla="*/ 231242 h 1050392"/>
                    <a:gd name="connsiteX38" fmla="*/ 1002078 w 1013985"/>
                    <a:gd name="connsiteY38" fmla="*/ 233623 h 1050392"/>
                    <a:gd name="connsiteX39" fmla="*/ 999697 w 1013985"/>
                    <a:gd name="connsiteY39" fmla="*/ 283630 h 1050392"/>
                    <a:gd name="connsiteX40" fmla="*/ 1006841 w 1013985"/>
                    <a:gd name="connsiteY40" fmla="*/ 340780 h 1050392"/>
                    <a:gd name="connsiteX41" fmla="*/ 1011603 w 1013985"/>
                    <a:gd name="connsiteY41" fmla="*/ 407455 h 1050392"/>
                    <a:gd name="connsiteX42" fmla="*/ 1013985 w 1013985"/>
                    <a:gd name="connsiteY42" fmla="*/ 421742 h 1050392"/>
                    <a:gd name="connsiteX43" fmla="*/ 1011603 w 1013985"/>
                    <a:gd name="connsiteY43" fmla="*/ 476511 h 1050392"/>
                    <a:gd name="connsiteX44" fmla="*/ 1009222 w 1013985"/>
                    <a:gd name="connsiteY44" fmla="*/ 512230 h 1050392"/>
                    <a:gd name="connsiteX45" fmla="*/ 1002078 w 1013985"/>
                    <a:gd name="connsiteY45" fmla="*/ 514611 h 1050392"/>
                    <a:gd name="connsiteX46" fmla="*/ 994935 w 1013985"/>
                    <a:gd name="connsiteY46" fmla="*/ 521755 h 1050392"/>
                    <a:gd name="connsiteX47" fmla="*/ 990172 w 1013985"/>
                    <a:gd name="connsiteY47" fmla="*/ 531280 h 1050392"/>
                    <a:gd name="connsiteX48" fmla="*/ 985410 w 1013985"/>
                    <a:gd name="connsiteY48" fmla="*/ 538423 h 1050392"/>
                    <a:gd name="connsiteX49" fmla="*/ 980647 w 1013985"/>
                    <a:gd name="connsiteY49" fmla="*/ 597955 h 1050392"/>
                    <a:gd name="connsiteX50" fmla="*/ 971122 w 1013985"/>
                    <a:gd name="connsiteY50" fmla="*/ 612242 h 1050392"/>
                    <a:gd name="connsiteX51" fmla="*/ 956835 w 1013985"/>
                    <a:gd name="connsiteY51" fmla="*/ 674155 h 1050392"/>
                    <a:gd name="connsiteX52" fmla="*/ 949691 w 1013985"/>
                    <a:gd name="connsiteY52" fmla="*/ 683680 h 1050392"/>
                    <a:gd name="connsiteX53" fmla="*/ 942547 w 1013985"/>
                    <a:gd name="connsiteY53" fmla="*/ 690823 h 1050392"/>
                    <a:gd name="connsiteX54" fmla="*/ 933022 w 1013985"/>
                    <a:gd name="connsiteY54" fmla="*/ 695586 h 1050392"/>
                    <a:gd name="connsiteX55" fmla="*/ 918735 w 1013985"/>
                    <a:gd name="connsiteY55" fmla="*/ 724161 h 1050392"/>
                    <a:gd name="connsiteX56" fmla="*/ 911591 w 1013985"/>
                    <a:gd name="connsiteY56" fmla="*/ 743211 h 1050392"/>
                    <a:gd name="connsiteX57" fmla="*/ 909210 w 1013985"/>
                    <a:gd name="connsiteY57" fmla="*/ 750355 h 1050392"/>
                    <a:gd name="connsiteX58" fmla="*/ 890160 w 1013985"/>
                    <a:gd name="connsiteY58" fmla="*/ 767023 h 1050392"/>
                    <a:gd name="connsiteX59" fmla="*/ 871110 w 1013985"/>
                    <a:gd name="connsiteY59" fmla="*/ 781311 h 1050392"/>
                    <a:gd name="connsiteX60" fmla="*/ 861585 w 1013985"/>
                    <a:gd name="connsiteY60" fmla="*/ 793217 h 1050392"/>
                    <a:gd name="connsiteX61" fmla="*/ 847297 w 1013985"/>
                    <a:gd name="connsiteY61" fmla="*/ 809886 h 1050392"/>
                    <a:gd name="connsiteX62" fmla="*/ 837772 w 1013985"/>
                    <a:gd name="connsiteY62" fmla="*/ 824173 h 1050392"/>
                    <a:gd name="connsiteX63" fmla="*/ 833010 w 1013985"/>
                    <a:gd name="connsiteY63" fmla="*/ 840842 h 1050392"/>
                    <a:gd name="connsiteX64" fmla="*/ 825866 w 1013985"/>
                    <a:gd name="connsiteY64" fmla="*/ 859892 h 1050392"/>
                    <a:gd name="connsiteX65" fmla="*/ 802053 w 1013985"/>
                    <a:gd name="connsiteY65" fmla="*/ 888467 h 1050392"/>
                    <a:gd name="connsiteX66" fmla="*/ 794910 w 1013985"/>
                    <a:gd name="connsiteY66" fmla="*/ 893230 h 1050392"/>
                    <a:gd name="connsiteX67" fmla="*/ 780622 w 1013985"/>
                    <a:gd name="connsiteY67" fmla="*/ 905136 h 1050392"/>
                    <a:gd name="connsiteX68" fmla="*/ 766335 w 1013985"/>
                    <a:gd name="connsiteY68" fmla="*/ 919423 h 1050392"/>
                    <a:gd name="connsiteX69" fmla="*/ 744903 w 1013985"/>
                    <a:gd name="connsiteY69" fmla="*/ 926567 h 1050392"/>
                    <a:gd name="connsiteX70" fmla="*/ 706803 w 1013985"/>
                    <a:gd name="connsiteY70" fmla="*/ 940855 h 1050392"/>
                    <a:gd name="connsiteX71" fmla="*/ 697278 w 1013985"/>
                    <a:gd name="connsiteY71" fmla="*/ 947998 h 1050392"/>
                    <a:gd name="connsiteX72" fmla="*/ 687753 w 1013985"/>
                    <a:gd name="connsiteY72" fmla="*/ 952761 h 1050392"/>
                    <a:gd name="connsiteX73" fmla="*/ 682991 w 1013985"/>
                    <a:gd name="connsiteY73" fmla="*/ 959905 h 1050392"/>
                    <a:gd name="connsiteX74" fmla="*/ 668703 w 1013985"/>
                    <a:gd name="connsiteY74" fmla="*/ 974192 h 1050392"/>
                    <a:gd name="connsiteX75" fmla="*/ 663941 w 1013985"/>
                    <a:gd name="connsiteY75" fmla="*/ 988480 h 1050392"/>
                    <a:gd name="connsiteX76" fmla="*/ 647272 w 1013985"/>
                    <a:gd name="connsiteY76" fmla="*/ 1000386 h 1050392"/>
                    <a:gd name="connsiteX77" fmla="*/ 640128 w 1013985"/>
                    <a:gd name="connsiteY77" fmla="*/ 1005148 h 1050392"/>
                    <a:gd name="connsiteX78" fmla="*/ 630603 w 1013985"/>
                    <a:gd name="connsiteY78" fmla="*/ 1014673 h 1050392"/>
                    <a:gd name="connsiteX79" fmla="*/ 594885 w 1013985"/>
                    <a:gd name="connsiteY79" fmla="*/ 1019436 h 1050392"/>
                    <a:gd name="connsiteX80" fmla="*/ 554403 w 1013985"/>
                    <a:gd name="connsiteY80" fmla="*/ 1040867 h 1050392"/>
                    <a:gd name="connsiteX81" fmla="*/ 547260 w 1013985"/>
                    <a:gd name="connsiteY81" fmla="*/ 1043248 h 1050392"/>
                    <a:gd name="connsiteX82" fmla="*/ 528210 w 1013985"/>
                    <a:gd name="connsiteY82" fmla="*/ 1050392 h 1050392"/>
                    <a:gd name="connsiteX83" fmla="*/ 518685 w 1013985"/>
                    <a:gd name="connsiteY83" fmla="*/ 1048011 h 1050392"/>
                    <a:gd name="connsiteX84" fmla="*/ 502016 w 1013985"/>
                    <a:gd name="connsiteY84" fmla="*/ 1043248 h 1050392"/>
                    <a:gd name="connsiteX85" fmla="*/ 473441 w 1013985"/>
                    <a:gd name="connsiteY85" fmla="*/ 1033723 h 1050392"/>
                    <a:gd name="connsiteX86" fmla="*/ 471060 w 1013985"/>
                    <a:gd name="connsiteY86" fmla="*/ 1026580 h 1050392"/>
                    <a:gd name="connsiteX87" fmla="*/ 475822 w 1013985"/>
                    <a:gd name="connsiteY87" fmla="*/ 1019436 h 1050392"/>
                    <a:gd name="connsiteX88" fmla="*/ 490110 w 1013985"/>
                    <a:gd name="connsiteY88" fmla="*/ 998005 h 1050392"/>
                    <a:gd name="connsiteX89" fmla="*/ 482966 w 1013985"/>
                    <a:gd name="connsiteY89" fmla="*/ 981336 h 1050392"/>
                    <a:gd name="connsiteX90" fmla="*/ 475822 w 1013985"/>
                    <a:gd name="connsiteY90" fmla="*/ 978955 h 1050392"/>
                    <a:gd name="connsiteX91" fmla="*/ 454391 w 1013985"/>
                    <a:gd name="connsiteY91" fmla="*/ 967048 h 1050392"/>
                    <a:gd name="connsiteX92" fmla="*/ 447247 w 1013985"/>
                    <a:gd name="connsiteY92" fmla="*/ 917042 h 1050392"/>
                    <a:gd name="connsiteX93" fmla="*/ 444866 w 1013985"/>
                    <a:gd name="connsiteY93" fmla="*/ 897992 h 1050392"/>
                    <a:gd name="connsiteX94" fmla="*/ 430578 w 1013985"/>
                    <a:gd name="connsiteY94" fmla="*/ 878942 h 1050392"/>
                    <a:gd name="connsiteX95" fmla="*/ 402003 w 1013985"/>
                    <a:gd name="connsiteY95" fmla="*/ 843223 h 1050392"/>
                    <a:gd name="connsiteX96" fmla="*/ 392478 w 1013985"/>
                    <a:gd name="connsiteY96" fmla="*/ 826555 h 1050392"/>
                    <a:gd name="connsiteX97" fmla="*/ 382953 w 1013985"/>
                    <a:gd name="connsiteY97" fmla="*/ 797980 h 1050392"/>
                    <a:gd name="connsiteX98" fmla="*/ 373428 w 1013985"/>
                    <a:gd name="connsiteY98" fmla="*/ 783692 h 1050392"/>
                    <a:gd name="connsiteX99" fmla="*/ 361522 w 1013985"/>
                    <a:gd name="connsiteY99" fmla="*/ 705111 h 1050392"/>
                    <a:gd name="connsiteX100" fmla="*/ 354378 w 1013985"/>
                    <a:gd name="connsiteY100" fmla="*/ 671773 h 1050392"/>
                    <a:gd name="connsiteX101" fmla="*/ 340091 w 1013985"/>
                    <a:gd name="connsiteY101" fmla="*/ 645580 h 1050392"/>
                    <a:gd name="connsiteX102" fmla="*/ 335328 w 1013985"/>
                    <a:gd name="connsiteY102" fmla="*/ 631292 h 1050392"/>
                    <a:gd name="connsiteX103" fmla="*/ 321041 w 1013985"/>
                    <a:gd name="connsiteY103" fmla="*/ 619386 h 1050392"/>
                    <a:gd name="connsiteX104" fmla="*/ 290085 w 1013985"/>
                    <a:gd name="connsiteY104" fmla="*/ 569380 h 1050392"/>
                    <a:gd name="connsiteX105" fmla="*/ 271035 w 1013985"/>
                    <a:gd name="connsiteY105" fmla="*/ 555092 h 1050392"/>
                    <a:gd name="connsiteX106" fmla="*/ 268653 w 1013985"/>
                    <a:gd name="connsiteY106" fmla="*/ 545567 h 1050392"/>
                    <a:gd name="connsiteX107" fmla="*/ 263891 w 1013985"/>
                    <a:gd name="connsiteY107" fmla="*/ 538423 h 1050392"/>
                    <a:gd name="connsiteX108" fmla="*/ 256747 w 1013985"/>
                    <a:gd name="connsiteY108" fmla="*/ 524136 h 1050392"/>
                    <a:gd name="connsiteX109" fmla="*/ 254366 w 1013985"/>
                    <a:gd name="connsiteY109" fmla="*/ 516992 h 1050392"/>
                    <a:gd name="connsiteX110" fmla="*/ 251985 w 1013985"/>
                    <a:gd name="connsiteY110" fmla="*/ 505086 h 1050392"/>
                    <a:gd name="connsiteX111" fmla="*/ 240078 w 1013985"/>
                    <a:gd name="connsiteY111" fmla="*/ 495561 h 1050392"/>
                    <a:gd name="connsiteX112" fmla="*/ 232935 w 1013985"/>
                    <a:gd name="connsiteY112" fmla="*/ 474130 h 1050392"/>
                    <a:gd name="connsiteX113" fmla="*/ 206741 w 1013985"/>
                    <a:gd name="connsiteY113" fmla="*/ 386023 h 1050392"/>
                    <a:gd name="connsiteX114" fmla="*/ 199597 w 1013985"/>
                    <a:gd name="connsiteY114" fmla="*/ 362211 h 1050392"/>
                    <a:gd name="connsiteX115" fmla="*/ 197216 w 1013985"/>
                    <a:gd name="connsiteY115" fmla="*/ 355067 h 1050392"/>
                    <a:gd name="connsiteX116" fmla="*/ 192453 w 1013985"/>
                    <a:gd name="connsiteY116" fmla="*/ 347923 h 1050392"/>
                    <a:gd name="connsiteX117" fmla="*/ 190072 w 1013985"/>
                    <a:gd name="connsiteY117" fmla="*/ 340780 h 1050392"/>
                    <a:gd name="connsiteX118" fmla="*/ 171022 w 1013985"/>
                    <a:gd name="connsiteY118" fmla="*/ 324111 h 1050392"/>
                    <a:gd name="connsiteX119" fmla="*/ 154353 w 1013985"/>
                    <a:gd name="connsiteY119" fmla="*/ 297917 h 1050392"/>
                    <a:gd name="connsiteX120" fmla="*/ 147210 w 1013985"/>
                    <a:gd name="connsiteY120" fmla="*/ 283630 h 1050392"/>
                    <a:gd name="connsiteX121" fmla="*/ 135303 w 1013985"/>
                    <a:gd name="connsiteY121" fmla="*/ 243148 h 1050392"/>
                    <a:gd name="connsiteX122" fmla="*/ 125778 w 1013985"/>
                    <a:gd name="connsiteY122" fmla="*/ 207430 h 1050392"/>
                    <a:gd name="connsiteX123" fmla="*/ 121016 w 1013985"/>
                    <a:gd name="connsiteY123" fmla="*/ 195523 h 1050392"/>
                    <a:gd name="connsiteX124" fmla="*/ 118635 w 1013985"/>
                    <a:gd name="connsiteY124" fmla="*/ 183617 h 1050392"/>
                    <a:gd name="connsiteX125" fmla="*/ 71010 w 1013985"/>
                    <a:gd name="connsiteY125" fmla="*/ 143136 h 1050392"/>
                    <a:gd name="connsiteX126" fmla="*/ 68628 w 1013985"/>
                    <a:gd name="connsiteY126" fmla="*/ 135992 h 1050392"/>
                    <a:gd name="connsiteX127" fmla="*/ 61485 w 1013985"/>
                    <a:gd name="connsiteY127" fmla="*/ 131230 h 1050392"/>
                    <a:gd name="connsiteX128" fmla="*/ 44816 w 1013985"/>
                    <a:gd name="connsiteY128" fmla="*/ 121705 h 1050392"/>
                    <a:gd name="connsiteX129" fmla="*/ 42435 w 1013985"/>
                    <a:gd name="connsiteY129" fmla="*/ 112180 h 1050392"/>
                    <a:gd name="connsiteX130" fmla="*/ 40053 w 1013985"/>
                    <a:gd name="connsiteY130" fmla="*/ 105036 h 1050392"/>
                    <a:gd name="connsiteX131" fmla="*/ 35291 w 1013985"/>
                    <a:gd name="connsiteY131" fmla="*/ 81223 h 1050392"/>
                    <a:gd name="connsiteX132" fmla="*/ 32910 w 1013985"/>
                    <a:gd name="connsiteY132" fmla="*/ 71698 h 1050392"/>
                    <a:gd name="connsiteX133" fmla="*/ 23385 w 1013985"/>
                    <a:gd name="connsiteY133" fmla="*/ 59792 h 1050392"/>
                    <a:gd name="connsiteX134" fmla="*/ 13860 w 1013985"/>
                    <a:gd name="connsiteY134" fmla="*/ 45505 h 1050392"/>
                    <a:gd name="connsiteX135" fmla="*/ 4335 w 1013985"/>
                    <a:gd name="connsiteY135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706803 w 1013985"/>
                    <a:gd name="connsiteY22" fmla="*/ 162186 h 1050392"/>
                    <a:gd name="connsiteX23" fmla="*/ 732997 w 1013985"/>
                    <a:gd name="connsiteY23" fmla="*/ 164567 h 1050392"/>
                    <a:gd name="connsiteX24" fmla="*/ 737760 w 1013985"/>
                    <a:gd name="connsiteY24" fmla="*/ 178854 h 1050392"/>
                    <a:gd name="connsiteX25" fmla="*/ 759191 w 1013985"/>
                    <a:gd name="connsiteY25" fmla="*/ 171711 h 1050392"/>
                    <a:gd name="connsiteX26" fmla="*/ 773478 w 1013985"/>
                    <a:gd name="connsiteY26" fmla="*/ 176473 h 1050392"/>
                    <a:gd name="connsiteX27" fmla="*/ 813960 w 1013985"/>
                    <a:gd name="connsiteY27" fmla="*/ 181236 h 1050392"/>
                    <a:gd name="connsiteX28" fmla="*/ 825866 w 1013985"/>
                    <a:gd name="connsiteY28" fmla="*/ 183617 h 1050392"/>
                    <a:gd name="connsiteX29" fmla="*/ 840153 w 1013985"/>
                    <a:gd name="connsiteY29" fmla="*/ 188380 h 1050392"/>
                    <a:gd name="connsiteX30" fmla="*/ 847297 w 1013985"/>
                    <a:gd name="connsiteY30" fmla="*/ 190761 h 1050392"/>
                    <a:gd name="connsiteX31" fmla="*/ 859203 w 1013985"/>
                    <a:gd name="connsiteY31" fmla="*/ 195523 h 1050392"/>
                    <a:gd name="connsiteX32" fmla="*/ 880635 w 1013985"/>
                    <a:gd name="connsiteY32" fmla="*/ 202667 h 1050392"/>
                    <a:gd name="connsiteX33" fmla="*/ 933022 w 1013985"/>
                    <a:gd name="connsiteY33" fmla="*/ 209811 h 1050392"/>
                    <a:gd name="connsiteX34" fmla="*/ 937785 w 1013985"/>
                    <a:gd name="connsiteY34" fmla="*/ 216955 h 1050392"/>
                    <a:gd name="connsiteX35" fmla="*/ 952072 w 1013985"/>
                    <a:gd name="connsiteY35" fmla="*/ 226480 h 1050392"/>
                    <a:gd name="connsiteX36" fmla="*/ 966360 w 1013985"/>
                    <a:gd name="connsiteY36" fmla="*/ 228861 h 1050392"/>
                    <a:gd name="connsiteX37" fmla="*/ 985410 w 1013985"/>
                    <a:gd name="connsiteY37" fmla="*/ 231242 h 1050392"/>
                    <a:gd name="connsiteX38" fmla="*/ 1002078 w 1013985"/>
                    <a:gd name="connsiteY38" fmla="*/ 233623 h 1050392"/>
                    <a:gd name="connsiteX39" fmla="*/ 999697 w 1013985"/>
                    <a:gd name="connsiteY39" fmla="*/ 283630 h 1050392"/>
                    <a:gd name="connsiteX40" fmla="*/ 1006841 w 1013985"/>
                    <a:gd name="connsiteY40" fmla="*/ 340780 h 1050392"/>
                    <a:gd name="connsiteX41" fmla="*/ 1011603 w 1013985"/>
                    <a:gd name="connsiteY41" fmla="*/ 407455 h 1050392"/>
                    <a:gd name="connsiteX42" fmla="*/ 1013985 w 1013985"/>
                    <a:gd name="connsiteY42" fmla="*/ 421742 h 1050392"/>
                    <a:gd name="connsiteX43" fmla="*/ 1011603 w 1013985"/>
                    <a:gd name="connsiteY43" fmla="*/ 476511 h 1050392"/>
                    <a:gd name="connsiteX44" fmla="*/ 1009222 w 1013985"/>
                    <a:gd name="connsiteY44" fmla="*/ 512230 h 1050392"/>
                    <a:gd name="connsiteX45" fmla="*/ 1002078 w 1013985"/>
                    <a:gd name="connsiteY45" fmla="*/ 514611 h 1050392"/>
                    <a:gd name="connsiteX46" fmla="*/ 994935 w 1013985"/>
                    <a:gd name="connsiteY46" fmla="*/ 521755 h 1050392"/>
                    <a:gd name="connsiteX47" fmla="*/ 990172 w 1013985"/>
                    <a:gd name="connsiteY47" fmla="*/ 531280 h 1050392"/>
                    <a:gd name="connsiteX48" fmla="*/ 985410 w 1013985"/>
                    <a:gd name="connsiteY48" fmla="*/ 538423 h 1050392"/>
                    <a:gd name="connsiteX49" fmla="*/ 980647 w 1013985"/>
                    <a:gd name="connsiteY49" fmla="*/ 597955 h 1050392"/>
                    <a:gd name="connsiteX50" fmla="*/ 971122 w 1013985"/>
                    <a:gd name="connsiteY50" fmla="*/ 612242 h 1050392"/>
                    <a:gd name="connsiteX51" fmla="*/ 956835 w 1013985"/>
                    <a:gd name="connsiteY51" fmla="*/ 674155 h 1050392"/>
                    <a:gd name="connsiteX52" fmla="*/ 949691 w 1013985"/>
                    <a:gd name="connsiteY52" fmla="*/ 683680 h 1050392"/>
                    <a:gd name="connsiteX53" fmla="*/ 942547 w 1013985"/>
                    <a:gd name="connsiteY53" fmla="*/ 690823 h 1050392"/>
                    <a:gd name="connsiteX54" fmla="*/ 933022 w 1013985"/>
                    <a:gd name="connsiteY54" fmla="*/ 695586 h 1050392"/>
                    <a:gd name="connsiteX55" fmla="*/ 918735 w 1013985"/>
                    <a:gd name="connsiteY55" fmla="*/ 724161 h 1050392"/>
                    <a:gd name="connsiteX56" fmla="*/ 911591 w 1013985"/>
                    <a:gd name="connsiteY56" fmla="*/ 743211 h 1050392"/>
                    <a:gd name="connsiteX57" fmla="*/ 909210 w 1013985"/>
                    <a:gd name="connsiteY57" fmla="*/ 750355 h 1050392"/>
                    <a:gd name="connsiteX58" fmla="*/ 890160 w 1013985"/>
                    <a:gd name="connsiteY58" fmla="*/ 767023 h 1050392"/>
                    <a:gd name="connsiteX59" fmla="*/ 871110 w 1013985"/>
                    <a:gd name="connsiteY59" fmla="*/ 781311 h 1050392"/>
                    <a:gd name="connsiteX60" fmla="*/ 861585 w 1013985"/>
                    <a:gd name="connsiteY60" fmla="*/ 793217 h 1050392"/>
                    <a:gd name="connsiteX61" fmla="*/ 847297 w 1013985"/>
                    <a:gd name="connsiteY61" fmla="*/ 809886 h 1050392"/>
                    <a:gd name="connsiteX62" fmla="*/ 837772 w 1013985"/>
                    <a:gd name="connsiteY62" fmla="*/ 824173 h 1050392"/>
                    <a:gd name="connsiteX63" fmla="*/ 833010 w 1013985"/>
                    <a:gd name="connsiteY63" fmla="*/ 840842 h 1050392"/>
                    <a:gd name="connsiteX64" fmla="*/ 825866 w 1013985"/>
                    <a:gd name="connsiteY64" fmla="*/ 859892 h 1050392"/>
                    <a:gd name="connsiteX65" fmla="*/ 802053 w 1013985"/>
                    <a:gd name="connsiteY65" fmla="*/ 888467 h 1050392"/>
                    <a:gd name="connsiteX66" fmla="*/ 794910 w 1013985"/>
                    <a:gd name="connsiteY66" fmla="*/ 893230 h 1050392"/>
                    <a:gd name="connsiteX67" fmla="*/ 780622 w 1013985"/>
                    <a:gd name="connsiteY67" fmla="*/ 905136 h 1050392"/>
                    <a:gd name="connsiteX68" fmla="*/ 766335 w 1013985"/>
                    <a:gd name="connsiteY68" fmla="*/ 919423 h 1050392"/>
                    <a:gd name="connsiteX69" fmla="*/ 744903 w 1013985"/>
                    <a:gd name="connsiteY69" fmla="*/ 926567 h 1050392"/>
                    <a:gd name="connsiteX70" fmla="*/ 706803 w 1013985"/>
                    <a:gd name="connsiteY70" fmla="*/ 940855 h 1050392"/>
                    <a:gd name="connsiteX71" fmla="*/ 697278 w 1013985"/>
                    <a:gd name="connsiteY71" fmla="*/ 947998 h 1050392"/>
                    <a:gd name="connsiteX72" fmla="*/ 687753 w 1013985"/>
                    <a:gd name="connsiteY72" fmla="*/ 952761 h 1050392"/>
                    <a:gd name="connsiteX73" fmla="*/ 682991 w 1013985"/>
                    <a:gd name="connsiteY73" fmla="*/ 959905 h 1050392"/>
                    <a:gd name="connsiteX74" fmla="*/ 668703 w 1013985"/>
                    <a:gd name="connsiteY74" fmla="*/ 974192 h 1050392"/>
                    <a:gd name="connsiteX75" fmla="*/ 663941 w 1013985"/>
                    <a:gd name="connsiteY75" fmla="*/ 988480 h 1050392"/>
                    <a:gd name="connsiteX76" fmla="*/ 647272 w 1013985"/>
                    <a:gd name="connsiteY76" fmla="*/ 1000386 h 1050392"/>
                    <a:gd name="connsiteX77" fmla="*/ 640128 w 1013985"/>
                    <a:gd name="connsiteY77" fmla="*/ 1005148 h 1050392"/>
                    <a:gd name="connsiteX78" fmla="*/ 630603 w 1013985"/>
                    <a:gd name="connsiteY78" fmla="*/ 1014673 h 1050392"/>
                    <a:gd name="connsiteX79" fmla="*/ 594885 w 1013985"/>
                    <a:gd name="connsiteY79" fmla="*/ 1019436 h 1050392"/>
                    <a:gd name="connsiteX80" fmla="*/ 554403 w 1013985"/>
                    <a:gd name="connsiteY80" fmla="*/ 1040867 h 1050392"/>
                    <a:gd name="connsiteX81" fmla="*/ 547260 w 1013985"/>
                    <a:gd name="connsiteY81" fmla="*/ 1043248 h 1050392"/>
                    <a:gd name="connsiteX82" fmla="*/ 528210 w 1013985"/>
                    <a:gd name="connsiteY82" fmla="*/ 1050392 h 1050392"/>
                    <a:gd name="connsiteX83" fmla="*/ 518685 w 1013985"/>
                    <a:gd name="connsiteY83" fmla="*/ 1048011 h 1050392"/>
                    <a:gd name="connsiteX84" fmla="*/ 502016 w 1013985"/>
                    <a:gd name="connsiteY84" fmla="*/ 1043248 h 1050392"/>
                    <a:gd name="connsiteX85" fmla="*/ 473441 w 1013985"/>
                    <a:gd name="connsiteY85" fmla="*/ 1033723 h 1050392"/>
                    <a:gd name="connsiteX86" fmla="*/ 471060 w 1013985"/>
                    <a:gd name="connsiteY86" fmla="*/ 1026580 h 1050392"/>
                    <a:gd name="connsiteX87" fmla="*/ 475822 w 1013985"/>
                    <a:gd name="connsiteY87" fmla="*/ 1019436 h 1050392"/>
                    <a:gd name="connsiteX88" fmla="*/ 490110 w 1013985"/>
                    <a:gd name="connsiteY88" fmla="*/ 998005 h 1050392"/>
                    <a:gd name="connsiteX89" fmla="*/ 482966 w 1013985"/>
                    <a:gd name="connsiteY89" fmla="*/ 981336 h 1050392"/>
                    <a:gd name="connsiteX90" fmla="*/ 475822 w 1013985"/>
                    <a:gd name="connsiteY90" fmla="*/ 978955 h 1050392"/>
                    <a:gd name="connsiteX91" fmla="*/ 454391 w 1013985"/>
                    <a:gd name="connsiteY91" fmla="*/ 967048 h 1050392"/>
                    <a:gd name="connsiteX92" fmla="*/ 447247 w 1013985"/>
                    <a:gd name="connsiteY92" fmla="*/ 917042 h 1050392"/>
                    <a:gd name="connsiteX93" fmla="*/ 444866 w 1013985"/>
                    <a:gd name="connsiteY93" fmla="*/ 897992 h 1050392"/>
                    <a:gd name="connsiteX94" fmla="*/ 430578 w 1013985"/>
                    <a:gd name="connsiteY94" fmla="*/ 878942 h 1050392"/>
                    <a:gd name="connsiteX95" fmla="*/ 402003 w 1013985"/>
                    <a:gd name="connsiteY95" fmla="*/ 843223 h 1050392"/>
                    <a:gd name="connsiteX96" fmla="*/ 392478 w 1013985"/>
                    <a:gd name="connsiteY96" fmla="*/ 826555 h 1050392"/>
                    <a:gd name="connsiteX97" fmla="*/ 382953 w 1013985"/>
                    <a:gd name="connsiteY97" fmla="*/ 797980 h 1050392"/>
                    <a:gd name="connsiteX98" fmla="*/ 373428 w 1013985"/>
                    <a:gd name="connsiteY98" fmla="*/ 783692 h 1050392"/>
                    <a:gd name="connsiteX99" fmla="*/ 361522 w 1013985"/>
                    <a:gd name="connsiteY99" fmla="*/ 705111 h 1050392"/>
                    <a:gd name="connsiteX100" fmla="*/ 354378 w 1013985"/>
                    <a:gd name="connsiteY100" fmla="*/ 671773 h 1050392"/>
                    <a:gd name="connsiteX101" fmla="*/ 340091 w 1013985"/>
                    <a:gd name="connsiteY101" fmla="*/ 645580 h 1050392"/>
                    <a:gd name="connsiteX102" fmla="*/ 335328 w 1013985"/>
                    <a:gd name="connsiteY102" fmla="*/ 631292 h 1050392"/>
                    <a:gd name="connsiteX103" fmla="*/ 321041 w 1013985"/>
                    <a:gd name="connsiteY103" fmla="*/ 619386 h 1050392"/>
                    <a:gd name="connsiteX104" fmla="*/ 290085 w 1013985"/>
                    <a:gd name="connsiteY104" fmla="*/ 569380 h 1050392"/>
                    <a:gd name="connsiteX105" fmla="*/ 271035 w 1013985"/>
                    <a:gd name="connsiteY105" fmla="*/ 555092 h 1050392"/>
                    <a:gd name="connsiteX106" fmla="*/ 268653 w 1013985"/>
                    <a:gd name="connsiteY106" fmla="*/ 545567 h 1050392"/>
                    <a:gd name="connsiteX107" fmla="*/ 263891 w 1013985"/>
                    <a:gd name="connsiteY107" fmla="*/ 538423 h 1050392"/>
                    <a:gd name="connsiteX108" fmla="*/ 256747 w 1013985"/>
                    <a:gd name="connsiteY108" fmla="*/ 524136 h 1050392"/>
                    <a:gd name="connsiteX109" fmla="*/ 254366 w 1013985"/>
                    <a:gd name="connsiteY109" fmla="*/ 516992 h 1050392"/>
                    <a:gd name="connsiteX110" fmla="*/ 251985 w 1013985"/>
                    <a:gd name="connsiteY110" fmla="*/ 505086 h 1050392"/>
                    <a:gd name="connsiteX111" fmla="*/ 240078 w 1013985"/>
                    <a:gd name="connsiteY111" fmla="*/ 495561 h 1050392"/>
                    <a:gd name="connsiteX112" fmla="*/ 232935 w 1013985"/>
                    <a:gd name="connsiteY112" fmla="*/ 474130 h 1050392"/>
                    <a:gd name="connsiteX113" fmla="*/ 206741 w 1013985"/>
                    <a:gd name="connsiteY113" fmla="*/ 386023 h 1050392"/>
                    <a:gd name="connsiteX114" fmla="*/ 199597 w 1013985"/>
                    <a:gd name="connsiteY114" fmla="*/ 362211 h 1050392"/>
                    <a:gd name="connsiteX115" fmla="*/ 197216 w 1013985"/>
                    <a:gd name="connsiteY115" fmla="*/ 355067 h 1050392"/>
                    <a:gd name="connsiteX116" fmla="*/ 192453 w 1013985"/>
                    <a:gd name="connsiteY116" fmla="*/ 347923 h 1050392"/>
                    <a:gd name="connsiteX117" fmla="*/ 190072 w 1013985"/>
                    <a:gd name="connsiteY117" fmla="*/ 340780 h 1050392"/>
                    <a:gd name="connsiteX118" fmla="*/ 171022 w 1013985"/>
                    <a:gd name="connsiteY118" fmla="*/ 324111 h 1050392"/>
                    <a:gd name="connsiteX119" fmla="*/ 154353 w 1013985"/>
                    <a:gd name="connsiteY119" fmla="*/ 297917 h 1050392"/>
                    <a:gd name="connsiteX120" fmla="*/ 147210 w 1013985"/>
                    <a:gd name="connsiteY120" fmla="*/ 283630 h 1050392"/>
                    <a:gd name="connsiteX121" fmla="*/ 135303 w 1013985"/>
                    <a:gd name="connsiteY121" fmla="*/ 243148 h 1050392"/>
                    <a:gd name="connsiteX122" fmla="*/ 125778 w 1013985"/>
                    <a:gd name="connsiteY122" fmla="*/ 207430 h 1050392"/>
                    <a:gd name="connsiteX123" fmla="*/ 121016 w 1013985"/>
                    <a:gd name="connsiteY123" fmla="*/ 195523 h 1050392"/>
                    <a:gd name="connsiteX124" fmla="*/ 118635 w 1013985"/>
                    <a:gd name="connsiteY124" fmla="*/ 183617 h 1050392"/>
                    <a:gd name="connsiteX125" fmla="*/ 71010 w 1013985"/>
                    <a:gd name="connsiteY125" fmla="*/ 143136 h 1050392"/>
                    <a:gd name="connsiteX126" fmla="*/ 68628 w 1013985"/>
                    <a:gd name="connsiteY126" fmla="*/ 135992 h 1050392"/>
                    <a:gd name="connsiteX127" fmla="*/ 61485 w 1013985"/>
                    <a:gd name="connsiteY127" fmla="*/ 131230 h 1050392"/>
                    <a:gd name="connsiteX128" fmla="*/ 44816 w 1013985"/>
                    <a:gd name="connsiteY128" fmla="*/ 121705 h 1050392"/>
                    <a:gd name="connsiteX129" fmla="*/ 42435 w 1013985"/>
                    <a:gd name="connsiteY129" fmla="*/ 112180 h 1050392"/>
                    <a:gd name="connsiteX130" fmla="*/ 40053 w 1013985"/>
                    <a:gd name="connsiteY130" fmla="*/ 105036 h 1050392"/>
                    <a:gd name="connsiteX131" fmla="*/ 35291 w 1013985"/>
                    <a:gd name="connsiteY131" fmla="*/ 81223 h 1050392"/>
                    <a:gd name="connsiteX132" fmla="*/ 32910 w 1013985"/>
                    <a:gd name="connsiteY132" fmla="*/ 71698 h 1050392"/>
                    <a:gd name="connsiteX133" fmla="*/ 23385 w 1013985"/>
                    <a:gd name="connsiteY133" fmla="*/ 59792 h 1050392"/>
                    <a:gd name="connsiteX134" fmla="*/ 13860 w 1013985"/>
                    <a:gd name="connsiteY134" fmla="*/ 45505 h 1050392"/>
                    <a:gd name="connsiteX135" fmla="*/ 4335 w 1013985"/>
                    <a:gd name="connsiteY135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706803 w 1013985"/>
                    <a:gd name="connsiteY22" fmla="*/ 162186 h 1050392"/>
                    <a:gd name="connsiteX23" fmla="*/ 706803 w 1013985"/>
                    <a:gd name="connsiteY23" fmla="*/ 181235 h 1050392"/>
                    <a:gd name="connsiteX24" fmla="*/ 732997 w 1013985"/>
                    <a:gd name="connsiteY24" fmla="*/ 164567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71711 h 1050392"/>
                    <a:gd name="connsiteX27" fmla="*/ 773478 w 1013985"/>
                    <a:gd name="connsiteY27" fmla="*/ 176473 h 1050392"/>
                    <a:gd name="connsiteX28" fmla="*/ 813960 w 1013985"/>
                    <a:gd name="connsiteY28" fmla="*/ 181236 h 1050392"/>
                    <a:gd name="connsiteX29" fmla="*/ 825866 w 1013985"/>
                    <a:gd name="connsiteY29" fmla="*/ 183617 h 1050392"/>
                    <a:gd name="connsiteX30" fmla="*/ 840153 w 1013985"/>
                    <a:gd name="connsiteY30" fmla="*/ 188380 h 1050392"/>
                    <a:gd name="connsiteX31" fmla="*/ 847297 w 1013985"/>
                    <a:gd name="connsiteY31" fmla="*/ 190761 h 1050392"/>
                    <a:gd name="connsiteX32" fmla="*/ 859203 w 1013985"/>
                    <a:gd name="connsiteY32" fmla="*/ 195523 h 1050392"/>
                    <a:gd name="connsiteX33" fmla="*/ 880635 w 1013985"/>
                    <a:gd name="connsiteY33" fmla="*/ 202667 h 1050392"/>
                    <a:gd name="connsiteX34" fmla="*/ 933022 w 1013985"/>
                    <a:gd name="connsiteY34" fmla="*/ 209811 h 1050392"/>
                    <a:gd name="connsiteX35" fmla="*/ 937785 w 1013985"/>
                    <a:gd name="connsiteY35" fmla="*/ 216955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1002078 w 1013985"/>
                    <a:gd name="connsiteY39" fmla="*/ 233623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4935 w 1013985"/>
                    <a:gd name="connsiteY47" fmla="*/ 521755 h 1050392"/>
                    <a:gd name="connsiteX48" fmla="*/ 990172 w 1013985"/>
                    <a:gd name="connsiteY48" fmla="*/ 531280 h 1050392"/>
                    <a:gd name="connsiteX49" fmla="*/ 985410 w 1013985"/>
                    <a:gd name="connsiteY49" fmla="*/ 538423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61585 w 1013985"/>
                    <a:gd name="connsiteY61" fmla="*/ 793217 h 1050392"/>
                    <a:gd name="connsiteX62" fmla="*/ 847297 w 1013985"/>
                    <a:gd name="connsiteY62" fmla="*/ 809886 h 1050392"/>
                    <a:gd name="connsiteX63" fmla="*/ 837772 w 1013985"/>
                    <a:gd name="connsiteY63" fmla="*/ 824173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90110 w 1013985"/>
                    <a:gd name="connsiteY89" fmla="*/ 998005 h 1050392"/>
                    <a:gd name="connsiteX90" fmla="*/ 482966 w 1013985"/>
                    <a:gd name="connsiteY90" fmla="*/ 981336 h 1050392"/>
                    <a:gd name="connsiteX91" fmla="*/ 475822 w 1013985"/>
                    <a:gd name="connsiteY91" fmla="*/ 978955 h 1050392"/>
                    <a:gd name="connsiteX92" fmla="*/ 454391 w 1013985"/>
                    <a:gd name="connsiteY92" fmla="*/ 967048 h 1050392"/>
                    <a:gd name="connsiteX93" fmla="*/ 447247 w 1013985"/>
                    <a:gd name="connsiteY93" fmla="*/ 917042 h 1050392"/>
                    <a:gd name="connsiteX94" fmla="*/ 444866 w 1013985"/>
                    <a:gd name="connsiteY94" fmla="*/ 897992 h 1050392"/>
                    <a:gd name="connsiteX95" fmla="*/ 430578 w 1013985"/>
                    <a:gd name="connsiteY95" fmla="*/ 878942 h 1050392"/>
                    <a:gd name="connsiteX96" fmla="*/ 402003 w 1013985"/>
                    <a:gd name="connsiteY96" fmla="*/ 843223 h 1050392"/>
                    <a:gd name="connsiteX97" fmla="*/ 392478 w 1013985"/>
                    <a:gd name="connsiteY97" fmla="*/ 826555 h 1050392"/>
                    <a:gd name="connsiteX98" fmla="*/ 382953 w 1013985"/>
                    <a:gd name="connsiteY98" fmla="*/ 797980 h 1050392"/>
                    <a:gd name="connsiteX99" fmla="*/ 373428 w 1013985"/>
                    <a:gd name="connsiteY99" fmla="*/ 783692 h 1050392"/>
                    <a:gd name="connsiteX100" fmla="*/ 361522 w 1013985"/>
                    <a:gd name="connsiteY100" fmla="*/ 705111 h 1050392"/>
                    <a:gd name="connsiteX101" fmla="*/ 354378 w 1013985"/>
                    <a:gd name="connsiteY101" fmla="*/ 671773 h 1050392"/>
                    <a:gd name="connsiteX102" fmla="*/ 340091 w 1013985"/>
                    <a:gd name="connsiteY102" fmla="*/ 645580 h 1050392"/>
                    <a:gd name="connsiteX103" fmla="*/ 335328 w 1013985"/>
                    <a:gd name="connsiteY103" fmla="*/ 631292 h 1050392"/>
                    <a:gd name="connsiteX104" fmla="*/ 321041 w 1013985"/>
                    <a:gd name="connsiteY104" fmla="*/ 619386 h 1050392"/>
                    <a:gd name="connsiteX105" fmla="*/ 290085 w 1013985"/>
                    <a:gd name="connsiteY105" fmla="*/ 569380 h 1050392"/>
                    <a:gd name="connsiteX106" fmla="*/ 271035 w 1013985"/>
                    <a:gd name="connsiteY106" fmla="*/ 555092 h 1050392"/>
                    <a:gd name="connsiteX107" fmla="*/ 268653 w 1013985"/>
                    <a:gd name="connsiteY107" fmla="*/ 545567 h 1050392"/>
                    <a:gd name="connsiteX108" fmla="*/ 263891 w 1013985"/>
                    <a:gd name="connsiteY108" fmla="*/ 538423 h 1050392"/>
                    <a:gd name="connsiteX109" fmla="*/ 256747 w 1013985"/>
                    <a:gd name="connsiteY109" fmla="*/ 524136 h 1050392"/>
                    <a:gd name="connsiteX110" fmla="*/ 254366 w 1013985"/>
                    <a:gd name="connsiteY110" fmla="*/ 516992 h 1050392"/>
                    <a:gd name="connsiteX111" fmla="*/ 251985 w 1013985"/>
                    <a:gd name="connsiteY111" fmla="*/ 505086 h 1050392"/>
                    <a:gd name="connsiteX112" fmla="*/ 240078 w 1013985"/>
                    <a:gd name="connsiteY112" fmla="*/ 495561 h 1050392"/>
                    <a:gd name="connsiteX113" fmla="*/ 232935 w 1013985"/>
                    <a:gd name="connsiteY113" fmla="*/ 474130 h 1050392"/>
                    <a:gd name="connsiteX114" fmla="*/ 206741 w 1013985"/>
                    <a:gd name="connsiteY114" fmla="*/ 386023 h 1050392"/>
                    <a:gd name="connsiteX115" fmla="*/ 199597 w 1013985"/>
                    <a:gd name="connsiteY115" fmla="*/ 362211 h 1050392"/>
                    <a:gd name="connsiteX116" fmla="*/ 197216 w 1013985"/>
                    <a:gd name="connsiteY116" fmla="*/ 355067 h 1050392"/>
                    <a:gd name="connsiteX117" fmla="*/ 192453 w 1013985"/>
                    <a:gd name="connsiteY117" fmla="*/ 347923 h 1050392"/>
                    <a:gd name="connsiteX118" fmla="*/ 190072 w 1013985"/>
                    <a:gd name="connsiteY118" fmla="*/ 340780 h 1050392"/>
                    <a:gd name="connsiteX119" fmla="*/ 171022 w 1013985"/>
                    <a:gd name="connsiteY119" fmla="*/ 324111 h 1050392"/>
                    <a:gd name="connsiteX120" fmla="*/ 154353 w 1013985"/>
                    <a:gd name="connsiteY120" fmla="*/ 297917 h 1050392"/>
                    <a:gd name="connsiteX121" fmla="*/ 147210 w 1013985"/>
                    <a:gd name="connsiteY121" fmla="*/ 283630 h 1050392"/>
                    <a:gd name="connsiteX122" fmla="*/ 135303 w 1013985"/>
                    <a:gd name="connsiteY122" fmla="*/ 243148 h 1050392"/>
                    <a:gd name="connsiteX123" fmla="*/ 125778 w 1013985"/>
                    <a:gd name="connsiteY123" fmla="*/ 207430 h 1050392"/>
                    <a:gd name="connsiteX124" fmla="*/ 121016 w 1013985"/>
                    <a:gd name="connsiteY124" fmla="*/ 195523 h 1050392"/>
                    <a:gd name="connsiteX125" fmla="*/ 118635 w 1013985"/>
                    <a:gd name="connsiteY125" fmla="*/ 183617 h 1050392"/>
                    <a:gd name="connsiteX126" fmla="*/ 71010 w 1013985"/>
                    <a:gd name="connsiteY126" fmla="*/ 143136 h 1050392"/>
                    <a:gd name="connsiteX127" fmla="*/ 68628 w 1013985"/>
                    <a:gd name="connsiteY127" fmla="*/ 135992 h 1050392"/>
                    <a:gd name="connsiteX128" fmla="*/ 61485 w 1013985"/>
                    <a:gd name="connsiteY128" fmla="*/ 131230 h 1050392"/>
                    <a:gd name="connsiteX129" fmla="*/ 44816 w 1013985"/>
                    <a:gd name="connsiteY129" fmla="*/ 121705 h 1050392"/>
                    <a:gd name="connsiteX130" fmla="*/ 42435 w 1013985"/>
                    <a:gd name="connsiteY130" fmla="*/ 112180 h 1050392"/>
                    <a:gd name="connsiteX131" fmla="*/ 40053 w 1013985"/>
                    <a:gd name="connsiteY131" fmla="*/ 105036 h 1050392"/>
                    <a:gd name="connsiteX132" fmla="*/ 35291 w 1013985"/>
                    <a:gd name="connsiteY132" fmla="*/ 81223 h 1050392"/>
                    <a:gd name="connsiteX133" fmla="*/ 32910 w 1013985"/>
                    <a:gd name="connsiteY133" fmla="*/ 71698 h 1050392"/>
                    <a:gd name="connsiteX134" fmla="*/ 23385 w 1013985"/>
                    <a:gd name="connsiteY134" fmla="*/ 59792 h 1050392"/>
                    <a:gd name="connsiteX135" fmla="*/ 13860 w 1013985"/>
                    <a:gd name="connsiteY135" fmla="*/ 45505 h 1050392"/>
                    <a:gd name="connsiteX136" fmla="*/ 4335 w 1013985"/>
                    <a:gd name="connsiteY136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706803 w 1013985"/>
                    <a:gd name="connsiteY22" fmla="*/ 162186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71711 h 1050392"/>
                    <a:gd name="connsiteX27" fmla="*/ 773478 w 1013985"/>
                    <a:gd name="connsiteY27" fmla="*/ 176473 h 1050392"/>
                    <a:gd name="connsiteX28" fmla="*/ 813960 w 1013985"/>
                    <a:gd name="connsiteY28" fmla="*/ 181236 h 1050392"/>
                    <a:gd name="connsiteX29" fmla="*/ 825866 w 1013985"/>
                    <a:gd name="connsiteY29" fmla="*/ 183617 h 1050392"/>
                    <a:gd name="connsiteX30" fmla="*/ 840153 w 1013985"/>
                    <a:gd name="connsiteY30" fmla="*/ 188380 h 1050392"/>
                    <a:gd name="connsiteX31" fmla="*/ 847297 w 1013985"/>
                    <a:gd name="connsiteY31" fmla="*/ 190761 h 1050392"/>
                    <a:gd name="connsiteX32" fmla="*/ 859203 w 1013985"/>
                    <a:gd name="connsiteY32" fmla="*/ 195523 h 1050392"/>
                    <a:gd name="connsiteX33" fmla="*/ 880635 w 1013985"/>
                    <a:gd name="connsiteY33" fmla="*/ 202667 h 1050392"/>
                    <a:gd name="connsiteX34" fmla="*/ 933022 w 1013985"/>
                    <a:gd name="connsiteY34" fmla="*/ 209811 h 1050392"/>
                    <a:gd name="connsiteX35" fmla="*/ 937785 w 1013985"/>
                    <a:gd name="connsiteY35" fmla="*/ 216955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1002078 w 1013985"/>
                    <a:gd name="connsiteY39" fmla="*/ 233623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4935 w 1013985"/>
                    <a:gd name="connsiteY47" fmla="*/ 521755 h 1050392"/>
                    <a:gd name="connsiteX48" fmla="*/ 990172 w 1013985"/>
                    <a:gd name="connsiteY48" fmla="*/ 531280 h 1050392"/>
                    <a:gd name="connsiteX49" fmla="*/ 985410 w 1013985"/>
                    <a:gd name="connsiteY49" fmla="*/ 538423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61585 w 1013985"/>
                    <a:gd name="connsiteY61" fmla="*/ 793217 h 1050392"/>
                    <a:gd name="connsiteX62" fmla="*/ 847297 w 1013985"/>
                    <a:gd name="connsiteY62" fmla="*/ 809886 h 1050392"/>
                    <a:gd name="connsiteX63" fmla="*/ 837772 w 1013985"/>
                    <a:gd name="connsiteY63" fmla="*/ 824173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90110 w 1013985"/>
                    <a:gd name="connsiteY89" fmla="*/ 998005 h 1050392"/>
                    <a:gd name="connsiteX90" fmla="*/ 482966 w 1013985"/>
                    <a:gd name="connsiteY90" fmla="*/ 981336 h 1050392"/>
                    <a:gd name="connsiteX91" fmla="*/ 475822 w 1013985"/>
                    <a:gd name="connsiteY91" fmla="*/ 978955 h 1050392"/>
                    <a:gd name="connsiteX92" fmla="*/ 454391 w 1013985"/>
                    <a:gd name="connsiteY92" fmla="*/ 967048 h 1050392"/>
                    <a:gd name="connsiteX93" fmla="*/ 447247 w 1013985"/>
                    <a:gd name="connsiteY93" fmla="*/ 917042 h 1050392"/>
                    <a:gd name="connsiteX94" fmla="*/ 444866 w 1013985"/>
                    <a:gd name="connsiteY94" fmla="*/ 897992 h 1050392"/>
                    <a:gd name="connsiteX95" fmla="*/ 430578 w 1013985"/>
                    <a:gd name="connsiteY95" fmla="*/ 878942 h 1050392"/>
                    <a:gd name="connsiteX96" fmla="*/ 402003 w 1013985"/>
                    <a:gd name="connsiteY96" fmla="*/ 843223 h 1050392"/>
                    <a:gd name="connsiteX97" fmla="*/ 392478 w 1013985"/>
                    <a:gd name="connsiteY97" fmla="*/ 826555 h 1050392"/>
                    <a:gd name="connsiteX98" fmla="*/ 382953 w 1013985"/>
                    <a:gd name="connsiteY98" fmla="*/ 797980 h 1050392"/>
                    <a:gd name="connsiteX99" fmla="*/ 373428 w 1013985"/>
                    <a:gd name="connsiteY99" fmla="*/ 783692 h 1050392"/>
                    <a:gd name="connsiteX100" fmla="*/ 361522 w 1013985"/>
                    <a:gd name="connsiteY100" fmla="*/ 705111 h 1050392"/>
                    <a:gd name="connsiteX101" fmla="*/ 354378 w 1013985"/>
                    <a:gd name="connsiteY101" fmla="*/ 671773 h 1050392"/>
                    <a:gd name="connsiteX102" fmla="*/ 340091 w 1013985"/>
                    <a:gd name="connsiteY102" fmla="*/ 645580 h 1050392"/>
                    <a:gd name="connsiteX103" fmla="*/ 335328 w 1013985"/>
                    <a:gd name="connsiteY103" fmla="*/ 631292 h 1050392"/>
                    <a:gd name="connsiteX104" fmla="*/ 321041 w 1013985"/>
                    <a:gd name="connsiteY104" fmla="*/ 619386 h 1050392"/>
                    <a:gd name="connsiteX105" fmla="*/ 290085 w 1013985"/>
                    <a:gd name="connsiteY105" fmla="*/ 569380 h 1050392"/>
                    <a:gd name="connsiteX106" fmla="*/ 271035 w 1013985"/>
                    <a:gd name="connsiteY106" fmla="*/ 555092 h 1050392"/>
                    <a:gd name="connsiteX107" fmla="*/ 268653 w 1013985"/>
                    <a:gd name="connsiteY107" fmla="*/ 545567 h 1050392"/>
                    <a:gd name="connsiteX108" fmla="*/ 263891 w 1013985"/>
                    <a:gd name="connsiteY108" fmla="*/ 538423 h 1050392"/>
                    <a:gd name="connsiteX109" fmla="*/ 256747 w 1013985"/>
                    <a:gd name="connsiteY109" fmla="*/ 524136 h 1050392"/>
                    <a:gd name="connsiteX110" fmla="*/ 254366 w 1013985"/>
                    <a:gd name="connsiteY110" fmla="*/ 516992 h 1050392"/>
                    <a:gd name="connsiteX111" fmla="*/ 251985 w 1013985"/>
                    <a:gd name="connsiteY111" fmla="*/ 505086 h 1050392"/>
                    <a:gd name="connsiteX112" fmla="*/ 240078 w 1013985"/>
                    <a:gd name="connsiteY112" fmla="*/ 495561 h 1050392"/>
                    <a:gd name="connsiteX113" fmla="*/ 232935 w 1013985"/>
                    <a:gd name="connsiteY113" fmla="*/ 474130 h 1050392"/>
                    <a:gd name="connsiteX114" fmla="*/ 206741 w 1013985"/>
                    <a:gd name="connsiteY114" fmla="*/ 386023 h 1050392"/>
                    <a:gd name="connsiteX115" fmla="*/ 199597 w 1013985"/>
                    <a:gd name="connsiteY115" fmla="*/ 362211 h 1050392"/>
                    <a:gd name="connsiteX116" fmla="*/ 197216 w 1013985"/>
                    <a:gd name="connsiteY116" fmla="*/ 355067 h 1050392"/>
                    <a:gd name="connsiteX117" fmla="*/ 192453 w 1013985"/>
                    <a:gd name="connsiteY117" fmla="*/ 347923 h 1050392"/>
                    <a:gd name="connsiteX118" fmla="*/ 190072 w 1013985"/>
                    <a:gd name="connsiteY118" fmla="*/ 340780 h 1050392"/>
                    <a:gd name="connsiteX119" fmla="*/ 171022 w 1013985"/>
                    <a:gd name="connsiteY119" fmla="*/ 324111 h 1050392"/>
                    <a:gd name="connsiteX120" fmla="*/ 154353 w 1013985"/>
                    <a:gd name="connsiteY120" fmla="*/ 297917 h 1050392"/>
                    <a:gd name="connsiteX121" fmla="*/ 147210 w 1013985"/>
                    <a:gd name="connsiteY121" fmla="*/ 283630 h 1050392"/>
                    <a:gd name="connsiteX122" fmla="*/ 135303 w 1013985"/>
                    <a:gd name="connsiteY122" fmla="*/ 243148 h 1050392"/>
                    <a:gd name="connsiteX123" fmla="*/ 125778 w 1013985"/>
                    <a:gd name="connsiteY123" fmla="*/ 207430 h 1050392"/>
                    <a:gd name="connsiteX124" fmla="*/ 121016 w 1013985"/>
                    <a:gd name="connsiteY124" fmla="*/ 195523 h 1050392"/>
                    <a:gd name="connsiteX125" fmla="*/ 118635 w 1013985"/>
                    <a:gd name="connsiteY125" fmla="*/ 183617 h 1050392"/>
                    <a:gd name="connsiteX126" fmla="*/ 71010 w 1013985"/>
                    <a:gd name="connsiteY126" fmla="*/ 143136 h 1050392"/>
                    <a:gd name="connsiteX127" fmla="*/ 68628 w 1013985"/>
                    <a:gd name="connsiteY127" fmla="*/ 135992 h 1050392"/>
                    <a:gd name="connsiteX128" fmla="*/ 61485 w 1013985"/>
                    <a:gd name="connsiteY128" fmla="*/ 131230 h 1050392"/>
                    <a:gd name="connsiteX129" fmla="*/ 44816 w 1013985"/>
                    <a:gd name="connsiteY129" fmla="*/ 121705 h 1050392"/>
                    <a:gd name="connsiteX130" fmla="*/ 42435 w 1013985"/>
                    <a:gd name="connsiteY130" fmla="*/ 112180 h 1050392"/>
                    <a:gd name="connsiteX131" fmla="*/ 40053 w 1013985"/>
                    <a:gd name="connsiteY131" fmla="*/ 105036 h 1050392"/>
                    <a:gd name="connsiteX132" fmla="*/ 35291 w 1013985"/>
                    <a:gd name="connsiteY132" fmla="*/ 81223 h 1050392"/>
                    <a:gd name="connsiteX133" fmla="*/ 32910 w 1013985"/>
                    <a:gd name="connsiteY133" fmla="*/ 71698 h 1050392"/>
                    <a:gd name="connsiteX134" fmla="*/ 23385 w 1013985"/>
                    <a:gd name="connsiteY134" fmla="*/ 59792 h 1050392"/>
                    <a:gd name="connsiteX135" fmla="*/ 13860 w 1013985"/>
                    <a:gd name="connsiteY135" fmla="*/ 45505 h 1050392"/>
                    <a:gd name="connsiteX136" fmla="*/ 4335 w 1013985"/>
                    <a:gd name="connsiteY136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71711 h 1050392"/>
                    <a:gd name="connsiteX27" fmla="*/ 773478 w 1013985"/>
                    <a:gd name="connsiteY27" fmla="*/ 176473 h 1050392"/>
                    <a:gd name="connsiteX28" fmla="*/ 813960 w 1013985"/>
                    <a:gd name="connsiteY28" fmla="*/ 181236 h 1050392"/>
                    <a:gd name="connsiteX29" fmla="*/ 825866 w 1013985"/>
                    <a:gd name="connsiteY29" fmla="*/ 183617 h 1050392"/>
                    <a:gd name="connsiteX30" fmla="*/ 840153 w 1013985"/>
                    <a:gd name="connsiteY30" fmla="*/ 188380 h 1050392"/>
                    <a:gd name="connsiteX31" fmla="*/ 847297 w 1013985"/>
                    <a:gd name="connsiteY31" fmla="*/ 190761 h 1050392"/>
                    <a:gd name="connsiteX32" fmla="*/ 859203 w 1013985"/>
                    <a:gd name="connsiteY32" fmla="*/ 195523 h 1050392"/>
                    <a:gd name="connsiteX33" fmla="*/ 880635 w 1013985"/>
                    <a:gd name="connsiteY33" fmla="*/ 202667 h 1050392"/>
                    <a:gd name="connsiteX34" fmla="*/ 933022 w 1013985"/>
                    <a:gd name="connsiteY34" fmla="*/ 209811 h 1050392"/>
                    <a:gd name="connsiteX35" fmla="*/ 937785 w 1013985"/>
                    <a:gd name="connsiteY35" fmla="*/ 216955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1002078 w 1013985"/>
                    <a:gd name="connsiteY39" fmla="*/ 233623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4935 w 1013985"/>
                    <a:gd name="connsiteY47" fmla="*/ 521755 h 1050392"/>
                    <a:gd name="connsiteX48" fmla="*/ 990172 w 1013985"/>
                    <a:gd name="connsiteY48" fmla="*/ 531280 h 1050392"/>
                    <a:gd name="connsiteX49" fmla="*/ 985410 w 1013985"/>
                    <a:gd name="connsiteY49" fmla="*/ 538423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61585 w 1013985"/>
                    <a:gd name="connsiteY61" fmla="*/ 793217 h 1050392"/>
                    <a:gd name="connsiteX62" fmla="*/ 847297 w 1013985"/>
                    <a:gd name="connsiteY62" fmla="*/ 809886 h 1050392"/>
                    <a:gd name="connsiteX63" fmla="*/ 837772 w 1013985"/>
                    <a:gd name="connsiteY63" fmla="*/ 824173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90110 w 1013985"/>
                    <a:gd name="connsiteY89" fmla="*/ 998005 h 1050392"/>
                    <a:gd name="connsiteX90" fmla="*/ 482966 w 1013985"/>
                    <a:gd name="connsiteY90" fmla="*/ 981336 h 1050392"/>
                    <a:gd name="connsiteX91" fmla="*/ 475822 w 1013985"/>
                    <a:gd name="connsiteY91" fmla="*/ 978955 h 1050392"/>
                    <a:gd name="connsiteX92" fmla="*/ 454391 w 1013985"/>
                    <a:gd name="connsiteY92" fmla="*/ 967048 h 1050392"/>
                    <a:gd name="connsiteX93" fmla="*/ 447247 w 1013985"/>
                    <a:gd name="connsiteY93" fmla="*/ 917042 h 1050392"/>
                    <a:gd name="connsiteX94" fmla="*/ 444866 w 1013985"/>
                    <a:gd name="connsiteY94" fmla="*/ 897992 h 1050392"/>
                    <a:gd name="connsiteX95" fmla="*/ 430578 w 1013985"/>
                    <a:gd name="connsiteY95" fmla="*/ 878942 h 1050392"/>
                    <a:gd name="connsiteX96" fmla="*/ 402003 w 1013985"/>
                    <a:gd name="connsiteY96" fmla="*/ 843223 h 1050392"/>
                    <a:gd name="connsiteX97" fmla="*/ 392478 w 1013985"/>
                    <a:gd name="connsiteY97" fmla="*/ 826555 h 1050392"/>
                    <a:gd name="connsiteX98" fmla="*/ 382953 w 1013985"/>
                    <a:gd name="connsiteY98" fmla="*/ 797980 h 1050392"/>
                    <a:gd name="connsiteX99" fmla="*/ 373428 w 1013985"/>
                    <a:gd name="connsiteY99" fmla="*/ 783692 h 1050392"/>
                    <a:gd name="connsiteX100" fmla="*/ 361522 w 1013985"/>
                    <a:gd name="connsiteY100" fmla="*/ 705111 h 1050392"/>
                    <a:gd name="connsiteX101" fmla="*/ 354378 w 1013985"/>
                    <a:gd name="connsiteY101" fmla="*/ 671773 h 1050392"/>
                    <a:gd name="connsiteX102" fmla="*/ 340091 w 1013985"/>
                    <a:gd name="connsiteY102" fmla="*/ 645580 h 1050392"/>
                    <a:gd name="connsiteX103" fmla="*/ 335328 w 1013985"/>
                    <a:gd name="connsiteY103" fmla="*/ 631292 h 1050392"/>
                    <a:gd name="connsiteX104" fmla="*/ 321041 w 1013985"/>
                    <a:gd name="connsiteY104" fmla="*/ 619386 h 1050392"/>
                    <a:gd name="connsiteX105" fmla="*/ 290085 w 1013985"/>
                    <a:gd name="connsiteY105" fmla="*/ 569380 h 1050392"/>
                    <a:gd name="connsiteX106" fmla="*/ 271035 w 1013985"/>
                    <a:gd name="connsiteY106" fmla="*/ 555092 h 1050392"/>
                    <a:gd name="connsiteX107" fmla="*/ 268653 w 1013985"/>
                    <a:gd name="connsiteY107" fmla="*/ 545567 h 1050392"/>
                    <a:gd name="connsiteX108" fmla="*/ 263891 w 1013985"/>
                    <a:gd name="connsiteY108" fmla="*/ 538423 h 1050392"/>
                    <a:gd name="connsiteX109" fmla="*/ 256747 w 1013985"/>
                    <a:gd name="connsiteY109" fmla="*/ 524136 h 1050392"/>
                    <a:gd name="connsiteX110" fmla="*/ 254366 w 1013985"/>
                    <a:gd name="connsiteY110" fmla="*/ 516992 h 1050392"/>
                    <a:gd name="connsiteX111" fmla="*/ 251985 w 1013985"/>
                    <a:gd name="connsiteY111" fmla="*/ 505086 h 1050392"/>
                    <a:gd name="connsiteX112" fmla="*/ 240078 w 1013985"/>
                    <a:gd name="connsiteY112" fmla="*/ 495561 h 1050392"/>
                    <a:gd name="connsiteX113" fmla="*/ 232935 w 1013985"/>
                    <a:gd name="connsiteY113" fmla="*/ 474130 h 1050392"/>
                    <a:gd name="connsiteX114" fmla="*/ 206741 w 1013985"/>
                    <a:gd name="connsiteY114" fmla="*/ 386023 h 1050392"/>
                    <a:gd name="connsiteX115" fmla="*/ 199597 w 1013985"/>
                    <a:gd name="connsiteY115" fmla="*/ 362211 h 1050392"/>
                    <a:gd name="connsiteX116" fmla="*/ 197216 w 1013985"/>
                    <a:gd name="connsiteY116" fmla="*/ 355067 h 1050392"/>
                    <a:gd name="connsiteX117" fmla="*/ 192453 w 1013985"/>
                    <a:gd name="connsiteY117" fmla="*/ 347923 h 1050392"/>
                    <a:gd name="connsiteX118" fmla="*/ 190072 w 1013985"/>
                    <a:gd name="connsiteY118" fmla="*/ 340780 h 1050392"/>
                    <a:gd name="connsiteX119" fmla="*/ 171022 w 1013985"/>
                    <a:gd name="connsiteY119" fmla="*/ 324111 h 1050392"/>
                    <a:gd name="connsiteX120" fmla="*/ 154353 w 1013985"/>
                    <a:gd name="connsiteY120" fmla="*/ 297917 h 1050392"/>
                    <a:gd name="connsiteX121" fmla="*/ 147210 w 1013985"/>
                    <a:gd name="connsiteY121" fmla="*/ 283630 h 1050392"/>
                    <a:gd name="connsiteX122" fmla="*/ 135303 w 1013985"/>
                    <a:gd name="connsiteY122" fmla="*/ 243148 h 1050392"/>
                    <a:gd name="connsiteX123" fmla="*/ 125778 w 1013985"/>
                    <a:gd name="connsiteY123" fmla="*/ 207430 h 1050392"/>
                    <a:gd name="connsiteX124" fmla="*/ 121016 w 1013985"/>
                    <a:gd name="connsiteY124" fmla="*/ 195523 h 1050392"/>
                    <a:gd name="connsiteX125" fmla="*/ 118635 w 1013985"/>
                    <a:gd name="connsiteY125" fmla="*/ 183617 h 1050392"/>
                    <a:gd name="connsiteX126" fmla="*/ 71010 w 1013985"/>
                    <a:gd name="connsiteY126" fmla="*/ 143136 h 1050392"/>
                    <a:gd name="connsiteX127" fmla="*/ 68628 w 1013985"/>
                    <a:gd name="connsiteY127" fmla="*/ 135992 h 1050392"/>
                    <a:gd name="connsiteX128" fmla="*/ 61485 w 1013985"/>
                    <a:gd name="connsiteY128" fmla="*/ 131230 h 1050392"/>
                    <a:gd name="connsiteX129" fmla="*/ 44816 w 1013985"/>
                    <a:gd name="connsiteY129" fmla="*/ 121705 h 1050392"/>
                    <a:gd name="connsiteX130" fmla="*/ 42435 w 1013985"/>
                    <a:gd name="connsiteY130" fmla="*/ 112180 h 1050392"/>
                    <a:gd name="connsiteX131" fmla="*/ 40053 w 1013985"/>
                    <a:gd name="connsiteY131" fmla="*/ 105036 h 1050392"/>
                    <a:gd name="connsiteX132" fmla="*/ 35291 w 1013985"/>
                    <a:gd name="connsiteY132" fmla="*/ 81223 h 1050392"/>
                    <a:gd name="connsiteX133" fmla="*/ 32910 w 1013985"/>
                    <a:gd name="connsiteY133" fmla="*/ 71698 h 1050392"/>
                    <a:gd name="connsiteX134" fmla="*/ 23385 w 1013985"/>
                    <a:gd name="connsiteY134" fmla="*/ 59792 h 1050392"/>
                    <a:gd name="connsiteX135" fmla="*/ 13860 w 1013985"/>
                    <a:gd name="connsiteY135" fmla="*/ 45505 h 1050392"/>
                    <a:gd name="connsiteX136" fmla="*/ 4335 w 1013985"/>
                    <a:gd name="connsiteY136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71711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81236 h 1050392"/>
                    <a:gd name="connsiteX29" fmla="*/ 825866 w 1013985"/>
                    <a:gd name="connsiteY29" fmla="*/ 183617 h 1050392"/>
                    <a:gd name="connsiteX30" fmla="*/ 840153 w 1013985"/>
                    <a:gd name="connsiteY30" fmla="*/ 188380 h 1050392"/>
                    <a:gd name="connsiteX31" fmla="*/ 847297 w 1013985"/>
                    <a:gd name="connsiteY31" fmla="*/ 190761 h 1050392"/>
                    <a:gd name="connsiteX32" fmla="*/ 859203 w 1013985"/>
                    <a:gd name="connsiteY32" fmla="*/ 195523 h 1050392"/>
                    <a:gd name="connsiteX33" fmla="*/ 880635 w 1013985"/>
                    <a:gd name="connsiteY33" fmla="*/ 202667 h 1050392"/>
                    <a:gd name="connsiteX34" fmla="*/ 933022 w 1013985"/>
                    <a:gd name="connsiteY34" fmla="*/ 209811 h 1050392"/>
                    <a:gd name="connsiteX35" fmla="*/ 937785 w 1013985"/>
                    <a:gd name="connsiteY35" fmla="*/ 216955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1002078 w 1013985"/>
                    <a:gd name="connsiteY39" fmla="*/ 233623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4935 w 1013985"/>
                    <a:gd name="connsiteY47" fmla="*/ 521755 h 1050392"/>
                    <a:gd name="connsiteX48" fmla="*/ 990172 w 1013985"/>
                    <a:gd name="connsiteY48" fmla="*/ 531280 h 1050392"/>
                    <a:gd name="connsiteX49" fmla="*/ 985410 w 1013985"/>
                    <a:gd name="connsiteY49" fmla="*/ 538423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61585 w 1013985"/>
                    <a:gd name="connsiteY61" fmla="*/ 793217 h 1050392"/>
                    <a:gd name="connsiteX62" fmla="*/ 847297 w 1013985"/>
                    <a:gd name="connsiteY62" fmla="*/ 809886 h 1050392"/>
                    <a:gd name="connsiteX63" fmla="*/ 837772 w 1013985"/>
                    <a:gd name="connsiteY63" fmla="*/ 824173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90110 w 1013985"/>
                    <a:gd name="connsiteY89" fmla="*/ 998005 h 1050392"/>
                    <a:gd name="connsiteX90" fmla="*/ 482966 w 1013985"/>
                    <a:gd name="connsiteY90" fmla="*/ 981336 h 1050392"/>
                    <a:gd name="connsiteX91" fmla="*/ 475822 w 1013985"/>
                    <a:gd name="connsiteY91" fmla="*/ 978955 h 1050392"/>
                    <a:gd name="connsiteX92" fmla="*/ 454391 w 1013985"/>
                    <a:gd name="connsiteY92" fmla="*/ 967048 h 1050392"/>
                    <a:gd name="connsiteX93" fmla="*/ 447247 w 1013985"/>
                    <a:gd name="connsiteY93" fmla="*/ 917042 h 1050392"/>
                    <a:gd name="connsiteX94" fmla="*/ 444866 w 1013985"/>
                    <a:gd name="connsiteY94" fmla="*/ 897992 h 1050392"/>
                    <a:gd name="connsiteX95" fmla="*/ 430578 w 1013985"/>
                    <a:gd name="connsiteY95" fmla="*/ 878942 h 1050392"/>
                    <a:gd name="connsiteX96" fmla="*/ 402003 w 1013985"/>
                    <a:gd name="connsiteY96" fmla="*/ 843223 h 1050392"/>
                    <a:gd name="connsiteX97" fmla="*/ 392478 w 1013985"/>
                    <a:gd name="connsiteY97" fmla="*/ 826555 h 1050392"/>
                    <a:gd name="connsiteX98" fmla="*/ 382953 w 1013985"/>
                    <a:gd name="connsiteY98" fmla="*/ 797980 h 1050392"/>
                    <a:gd name="connsiteX99" fmla="*/ 373428 w 1013985"/>
                    <a:gd name="connsiteY99" fmla="*/ 783692 h 1050392"/>
                    <a:gd name="connsiteX100" fmla="*/ 361522 w 1013985"/>
                    <a:gd name="connsiteY100" fmla="*/ 705111 h 1050392"/>
                    <a:gd name="connsiteX101" fmla="*/ 354378 w 1013985"/>
                    <a:gd name="connsiteY101" fmla="*/ 671773 h 1050392"/>
                    <a:gd name="connsiteX102" fmla="*/ 340091 w 1013985"/>
                    <a:gd name="connsiteY102" fmla="*/ 645580 h 1050392"/>
                    <a:gd name="connsiteX103" fmla="*/ 335328 w 1013985"/>
                    <a:gd name="connsiteY103" fmla="*/ 631292 h 1050392"/>
                    <a:gd name="connsiteX104" fmla="*/ 321041 w 1013985"/>
                    <a:gd name="connsiteY104" fmla="*/ 619386 h 1050392"/>
                    <a:gd name="connsiteX105" fmla="*/ 290085 w 1013985"/>
                    <a:gd name="connsiteY105" fmla="*/ 569380 h 1050392"/>
                    <a:gd name="connsiteX106" fmla="*/ 271035 w 1013985"/>
                    <a:gd name="connsiteY106" fmla="*/ 555092 h 1050392"/>
                    <a:gd name="connsiteX107" fmla="*/ 268653 w 1013985"/>
                    <a:gd name="connsiteY107" fmla="*/ 545567 h 1050392"/>
                    <a:gd name="connsiteX108" fmla="*/ 263891 w 1013985"/>
                    <a:gd name="connsiteY108" fmla="*/ 538423 h 1050392"/>
                    <a:gd name="connsiteX109" fmla="*/ 256747 w 1013985"/>
                    <a:gd name="connsiteY109" fmla="*/ 524136 h 1050392"/>
                    <a:gd name="connsiteX110" fmla="*/ 254366 w 1013985"/>
                    <a:gd name="connsiteY110" fmla="*/ 516992 h 1050392"/>
                    <a:gd name="connsiteX111" fmla="*/ 251985 w 1013985"/>
                    <a:gd name="connsiteY111" fmla="*/ 505086 h 1050392"/>
                    <a:gd name="connsiteX112" fmla="*/ 240078 w 1013985"/>
                    <a:gd name="connsiteY112" fmla="*/ 495561 h 1050392"/>
                    <a:gd name="connsiteX113" fmla="*/ 232935 w 1013985"/>
                    <a:gd name="connsiteY113" fmla="*/ 474130 h 1050392"/>
                    <a:gd name="connsiteX114" fmla="*/ 206741 w 1013985"/>
                    <a:gd name="connsiteY114" fmla="*/ 386023 h 1050392"/>
                    <a:gd name="connsiteX115" fmla="*/ 199597 w 1013985"/>
                    <a:gd name="connsiteY115" fmla="*/ 362211 h 1050392"/>
                    <a:gd name="connsiteX116" fmla="*/ 197216 w 1013985"/>
                    <a:gd name="connsiteY116" fmla="*/ 355067 h 1050392"/>
                    <a:gd name="connsiteX117" fmla="*/ 192453 w 1013985"/>
                    <a:gd name="connsiteY117" fmla="*/ 347923 h 1050392"/>
                    <a:gd name="connsiteX118" fmla="*/ 190072 w 1013985"/>
                    <a:gd name="connsiteY118" fmla="*/ 340780 h 1050392"/>
                    <a:gd name="connsiteX119" fmla="*/ 171022 w 1013985"/>
                    <a:gd name="connsiteY119" fmla="*/ 324111 h 1050392"/>
                    <a:gd name="connsiteX120" fmla="*/ 154353 w 1013985"/>
                    <a:gd name="connsiteY120" fmla="*/ 297917 h 1050392"/>
                    <a:gd name="connsiteX121" fmla="*/ 147210 w 1013985"/>
                    <a:gd name="connsiteY121" fmla="*/ 283630 h 1050392"/>
                    <a:gd name="connsiteX122" fmla="*/ 135303 w 1013985"/>
                    <a:gd name="connsiteY122" fmla="*/ 243148 h 1050392"/>
                    <a:gd name="connsiteX123" fmla="*/ 125778 w 1013985"/>
                    <a:gd name="connsiteY123" fmla="*/ 207430 h 1050392"/>
                    <a:gd name="connsiteX124" fmla="*/ 121016 w 1013985"/>
                    <a:gd name="connsiteY124" fmla="*/ 195523 h 1050392"/>
                    <a:gd name="connsiteX125" fmla="*/ 118635 w 1013985"/>
                    <a:gd name="connsiteY125" fmla="*/ 183617 h 1050392"/>
                    <a:gd name="connsiteX126" fmla="*/ 71010 w 1013985"/>
                    <a:gd name="connsiteY126" fmla="*/ 143136 h 1050392"/>
                    <a:gd name="connsiteX127" fmla="*/ 68628 w 1013985"/>
                    <a:gd name="connsiteY127" fmla="*/ 135992 h 1050392"/>
                    <a:gd name="connsiteX128" fmla="*/ 61485 w 1013985"/>
                    <a:gd name="connsiteY128" fmla="*/ 131230 h 1050392"/>
                    <a:gd name="connsiteX129" fmla="*/ 44816 w 1013985"/>
                    <a:gd name="connsiteY129" fmla="*/ 121705 h 1050392"/>
                    <a:gd name="connsiteX130" fmla="*/ 42435 w 1013985"/>
                    <a:gd name="connsiteY130" fmla="*/ 112180 h 1050392"/>
                    <a:gd name="connsiteX131" fmla="*/ 40053 w 1013985"/>
                    <a:gd name="connsiteY131" fmla="*/ 105036 h 1050392"/>
                    <a:gd name="connsiteX132" fmla="*/ 35291 w 1013985"/>
                    <a:gd name="connsiteY132" fmla="*/ 81223 h 1050392"/>
                    <a:gd name="connsiteX133" fmla="*/ 32910 w 1013985"/>
                    <a:gd name="connsiteY133" fmla="*/ 71698 h 1050392"/>
                    <a:gd name="connsiteX134" fmla="*/ 23385 w 1013985"/>
                    <a:gd name="connsiteY134" fmla="*/ 59792 h 1050392"/>
                    <a:gd name="connsiteX135" fmla="*/ 13860 w 1013985"/>
                    <a:gd name="connsiteY135" fmla="*/ 45505 h 1050392"/>
                    <a:gd name="connsiteX136" fmla="*/ 4335 w 1013985"/>
                    <a:gd name="connsiteY136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81236 h 1050392"/>
                    <a:gd name="connsiteX29" fmla="*/ 825866 w 1013985"/>
                    <a:gd name="connsiteY29" fmla="*/ 183617 h 1050392"/>
                    <a:gd name="connsiteX30" fmla="*/ 840153 w 1013985"/>
                    <a:gd name="connsiteY30" fmla="*/ 188380 h 1050392"/>
                    <a:gd name="connsiteX31" fmla="*/ 847297 w 1013985"/>
                    <a:gd name="connsiteY31" fmla="*/ 190761 h 1050392"/>
                    <a:gd name="connsiteX32" fmla="*/ 859203 w 1013985"/>
                    <a:gd name="connsiteY32" fmla="*/ 195523 h 1050392"/>
                    <a:gd name="connsiteX33" fmla="*/ 880635 w 1013985"/>
                    <a:gd name="connsiteY33" fmla="*/ 202667 h 1050392"/>
                    <a:gd name="connsiteX34" fmla="*/ 933022 w 1013985"/>
                    <a:gd name="connsiteY34" fmla="*/ 209811 h 1050392"/>
                    <a:gd name="connsiteX35" fmla="*/ 937785 w 1013985"/>
                    <a:gd name="connsiteY35" fmla="*/ 216955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1002078 w 1013985"/>
                    <a:gd name="connsiteY39" fmla="*/ 233623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4935 w 1013985"/>
                    <a:gd name="connsiteY47" fmla="*/ 521755 h 1050392"/>
                    <a:gd name="connsiteX48" fmla="*/ 990172 w 1013985"/>
                    <a:gd name="connsiteY48" fmla="*/ 531280 h 1050392"/>
                    <a:gd name="connsiteX49" fmla="*/ 985410 w 1013985"/>
                    <a:gd name="connsiteY49" fmla="*/ 538423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61585 w 1013985"/>
                    <a:gd name="connsiteY61" fmla="*/ 793217 h 1050392"/>
                    <a:gd name="connsiteX62" fmla="*/ 847297 w 1013985"/>
                    <a:gd name="connsiteY62" fmla="*/ 809886 h 1050392"/>
                    <a:gd name="connsiteX63" fmla="*/ 837772 w 1013985"/>
                    <a:gd name="connsiteY63" fmla="*/ 824173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90110 w 1013985"/>
                    <a:gd name="connsiteY89" fmla="*/ 998005 h 1050392"/>
                    <a:gd name="connsiteX90" fmla="*/ 482966 w 1013985"/>
                    <a:gd name="connsiteY90" fmla="*/ 981336 h 1050392"/>
                    <a:gd name="connsiteX91" fmla="*/ 475822 w 1013985"/>
                    <a:gd name="connsiteY91" fmla="*/ 978955 h 1050392"/>
                    <a:gd name="connsiteX92" fmla="*/ 454391 w 1013985"/>
                    <a:gd name="connsiteY92" fmla="*/ 967048 h 1050392"/>
                    <a:gd name="connsiteX93" fmla="*/ 447247 w 1013985"/>
                    <a:gd name="connsiteY93" fmla="*/ 917042 h 1050392"/>
                    <a:gd name="connsiteX94" fmla="*/ 444866 w 1013985"/>
                    <a:gd name="connsiteY94" fmla="*/ 897992 h 1050392"/>
                    <a:gd name="connsiteX95" fmla="*/ 430578 w 1013985"/>
                    <a:gd name="connsiteY95" fmla="*/ 878942 h 1050392"/>
                    <a:gd name="connsiteX96" fmla="*/ 402003 w 1013985"/>
                    <a:gd name="connsiteY96" fmla="*/ 843223 h 1050392"/>
                    <a:gd name="connsiteX97" fmla="*/ 392478 w 1013985"/>
                    <a:gd name="connsiteY97" fmla="*/ 826555 h 1050392"/>
                    <a:gd name="connsiteX98" fmla="*/ 382953 w 1013985"/>
                    <a:gd name="connsiteY98" fmla="*/ 797980 h 1050392"/>
                    <a:gd name="connsiteX99" fmla="*/ 373428 w 1013985"/>
                    <a:gd name="connsiteY99" fmla="*/ 783692 h 1050392"/>
                    <a:gd name="connsiteX100" fmla="*/ 361522 w 1013985"/>
                    <a:gd name="connsiteY100" fmla="*/ 705111 h 1050392"/>
                    <a:gd name="connsiteX101" fmla="*/ 354378 w 1013985"/>
                    <a:gd name="connsiteY101" fmla="*/ 671773 h 1050392"/>
                    <a:gd name="connsiteX102" fmla="*/ 340091 w 1013985"/>
                    <a:gd name="connsiteY102" fmla="*/ 645580 h 1050392"/>
                    <a:gd name="connsiteX103" fmla="*/ 335328 w 1013985"/>
                    <a:gd name="connsiteY103" fmla="*/ 631292 h 1050392"/>
                    <a:gd name="connsiteX104" fmla="*/ 321041 w 1013985"/>
                    <a:gd name="connsiteY104" fmla="*/ 619386 h 1050392"/>
                    <a:gd name="connsiteX105" fmla="*/ 290085 w 1013985"/>
                    <a:gd name="connsiteY105" fmla="*/ 569380 h 1050392"/>
                    <a:gd name="connsiteX106" fmla="*/ 271035 w 1013985"/>
                    <a:gd name="connsiteY106" fmla="*/ 555092 h 1050392"/>
                    <a:gd name="connsiteX107" fmla="*/ 268653 w 1013985"/>
                    <a:gd name="connsiteY107" fmla="*/ 545567 h 1050392"/>
                    <a:gd name="connsiteX108" fmla="*/ 263891 w 1013985"/>
                    <a:gd name="connsiteY108" fmla="*/ 538423 h 1050392"/>
                    <a:gd name="connsiteX109" fmla="*/ 256747 w 1013985"/>
                    <a:gd name="connsiteY109" fmla="*/ 524136 h 1050392"/>
                    <a:gd name="connsiteX110" fmla="*/ 254366 w 1013985"/>
                    <a:gd name="connsiteY110" fmla="*/ 516992 h 1050392"/>
                    <a:gd name="connsiteX111" fmla="*/ 251985 w 1013985"/>
                    <a:gd name="connsiteY111" fmla="*/ 505086 h 1050392"/>
                    <a:gd name="connsiteX112" fmla="*/ 240078 w 1013985"/>
                    <a:gd name="connsiteY112" fmla="*/ 495561 h 1050392"/>
                    <a:gd name="connsiteX113" fmla="*/ 232935 w 1013985"/>
                    <a:gd name="connsiteY113" fmla="*/ 474130 h 1050392"/>
                    <a:gd name="connsiteX114" fmla="*/ 206741 w 1013985"/>
                    <a:gd name="connsiteY114" fmla="*/ 386023 h 1050392"/>
                    <a:gd name="connsiteX115" fmla="*/ 199597 w 1013985"/>
                    <a:gd name="connsiteY115" fmla="*/ 362211 h 1050392"/>
                    <a:gd name="connsiteX116" fmla="*/ 197216 w 1013985"/>
                    <a:gd name="connsiteY116" fmla="*/ 355067 h 1050392"/>
                    <a:gd name="connsiteX117" fmla="*/ 192453 w 1013985"/>
                    <a:gd name="connsiteY117" fmla="*/ 347923 h 1050392"/>
                    <a:gd name="connsiteX118" fmla="*/ 190072 w 1013985"/>
                    <a:gd name="connsiteY118" fmla="*/ 340780 h 1050392"/>
                    <a:gd name="connsiteX119" fmla="*/ 171022 w 1013985"/>
                    <a:gd name="connsiteY119" fmla="*/ 324111 h 1050392"/>
                    <a:gd name="connsiteX120" fmla="*/ 154353 w 1013985"/>
                    <a:gd name="connsiteY120" fmla="*/ 297917 h 1050392"/>
                    <a:gd name="connsiteX121" fmla="*/ 147210 w 1013985"/>
                    <a:gd name="connsiteY121" fmla="*/ 283630 h 1050392"/>
                    <a:gd name="connsiteX122" fmla="*/ 135303 w 1013985"/>
                    <a:gd name="connsiteY122" fmla="*/ 243148 h 1050392"/>
                    <a:gd name="connsiteX123" fmla="*/ 125778 w 1013985"/>
                    <a:gd name="connsiteY123" fmla="*/ 207430 h 1050392"/>
                    <a:gd name="connsiteX124" fmla="*/ 121016 w 1013985"/>
                    <a:gd name="connsiteY124" fmla="*/ 195523 h 1050392"/>
                    <a:gd name="connsiteX125" fmla="*/ 118635 w 1013985"/>
                    <a:gd name="connsiteY125" fmla="*/ 183617 h 1050392"/>
                    <a:gd name="connsiteX126" fmla="*/ 71010 w 1013985"/>
                    <a:gd name="connsiteY126" fmla="*/ 143136 h 1050392"/>
                    <a:gd name="connsiteX127" fmla="*/ 68628 w 1013985"/>
                    <a:gd name="connsiteY127" fmla="*/ 135992 h 1050392"/>
                    <a:gd name="connsiteX128" fmla="*/ 61485 w 1013985"/>
                    <a:gd name="connsiteY128" fmla="*/ 131230 h 1050392"/>
                    <a:gd name="connsiteX129" fmla="*/ 44816 w 1013985"/>
                    <a:gd name="connsiteY129" fmla="*/ 121705 h 1050392"/>
                    <a:gd name="connsiteX130" fmla="*/ 42435 w 1013985"/>
                    <a:gd name="connsiteY130" fmla="*/ 112180 h 1050392"/>
                    <a:gd name="connsiteX131" fmla="*/ 40053 w 1013985"/>
                    <a:gd name="connsiteY131" fmla="*/ 105036 h 1050392"/>
                    <a:gd name="connsiteX132" fmla="*/ 35291 w 1013985"/>
                    <a:gd name="connsiteY132" fmla="*/ 81223 h 1050392"/>
                    <a:gd name="connsiteX133" fmla="*/ 32910 w 1013985"/>
                    <a:gd name="connsiteY133" fmla="*/ 71698 h 1050392"/>
                    <a:gd name="connsiteX134" fmla="*/ 23385 w 1013985"/>
                    <a:gd name="connsiteY134" fmla="*/ 59792 h 1050392"/>
                    <a:gd name="connsiteX135" fmla="*/ 13860 w 1013985"/>
                    <a:gd name="connsiteY135" fmla="*/ 45505 h 1050392"/>
                    <a:gd name="connsiteX136" fmla="*/ 4335 w 1013985"/>
                    <a:gd name="connsiteY136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5866 w 1013985"/>
                    <a:gd name="connsiteY29" fmla="*/ 183617 h 1050392"/>
                    <a:gd name="connsiteX30" fmla="*/ 840153 w 1013985"/>
                    <a:gd name="connsiteY30" fmla="*/ 188380 h 1050392"/>
                    <a:gd name="connsiteX31" fmla="*/ 847297 w 1013985"/>
                    <a:gd name="connsiteY31" fmla="*/ 190761 h 1050392"/>
                    <a:gd name="connsiteX32" fmla="*/ 859203 w 1013985"/>
                    <a:gd name="connsiteY32" fmla="*/ 195523 h 1050392"/>
                    <a:gd name="connsiteX33" fmla="*/ 880635 w 1013985"/>
                    <a:gd name="connsiteY33" fmla="*/ 202667 h 1050392"/>
                    <a:gd name="connsiteX34" fmla="*/ 933022 w 1013985"/>
                    <a:gd name="connsiteY34" fmla="*/ 209811 h 1050392"/>
                    <a:gd name="connsiteX35" fmla="*/ 937785 w 1013985"/>
                    <a:gd name="connsiteY35" fmla="*/ 216955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1002078 w 1013985"/>
                    <a:gd name="connsiteY39" fmla="*/ 233623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4935 w 1013985"/>
                    <a:gd name="connsiteY47" fmla="*/ 521755 h 1050392"/>
                    <a:gd name="connsiteX48" fmla="*/ 990172 w 1013985"/>
                    <a:gd name="connsiteY48" fmla="*/ 531280 h 1050392"/>
                    <a:gd name="connsiteX49" fmla="*/ 985410 w 1013985"/>
                    <a:gd name="connsiteY49" fmla="*/ 538423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61585 w 1013985"/>
                    <a:gd name="connsiteY61" fmla="*/ 793217 h 1050392"/>
                    <a:gd name="connsiteX62" fmla="*/ 847297 w 1013985"/>
                    <a:gd name="connsiteY62" fmla="*/ 809886 h 1050392"/>
                    <a:gd name="connsiteX63" fmla="*/ 837772 w 1013985"/>
                    <a:gd name="connsiteY63" fmla="*/ 824173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90110 w 1013985"/>
                    <a:gd name="connsiteY89" fmla="*/ 998005 h 1050392"/>
                    <a:gd name="connsiteX90" fmla="*/ 482966 w 1013985"/>
                    <a:gd name="connsiteY90" fmla="*/ 981336 h 1050392"/>
                    <a:gd name="connsiteX91" fmla="*/ 475822 w 1013985"/>
                    <a:gd name="connsiteY91" fmla="*/ 978955 h 1050392"/>
                    <a:gd name="connsiteX92" fmla="*/ 454391 w 1013985"/>
                    <a:gd name="connsiteY92" fmla="*/ 967048 h 1050392"/>
                    <a:gd name="connsiteX93" fmla="*/ 447247 w 1013985"/>
                    <a:gd name="connsiteY93" fmla="*/ 917042 h 1050392"/>
                    <a:gd name="connsiteX94" fmla="*/ 444866 w 1013985"/>
                    <a:gd name="connsiteY94" fmla="*/ 897992 h 1050392"/>
                    <a:gd name="connsiteX95" fmla="*/ 430578 w 1013985"/>
                    <a:gd name="connsiteY95" fmla="*/ 878942 h 1050392"/>
                    <a:gd name="connsiteX96" fmla="*/ 402003 w 1013985"/>
                    <a:gd name="connsiteY96" fmla="*/ 843223 h 1050392"/>
                    <a:gd name="connsiteX97" fmla="*/ 392478 w 1013985"/>
                    <a:gd name="connsiteY97" fmla="*/ 826555 h 1050392"/>
                    <a:gd name="connsiteX98" fmla="*/ 382953 w 1013985"/>
                    <a:gd name="connsiteY98" fmla="*/ 797980 h 1050392"/>
                    <a:gd name="connsiteX99" fmla="*/ 373428 w 1013985"/>
                    <a:gd name="connsiteY99" fmla="*/ 783692 h 1050392"/>
                    <a:gd name="connsiteX100" fmla="*/ 361522 w 1013985"/>
                    <a:gd name="connsiteY100" fmla="*/ 705111 h 1050392"/>
                    <a:gd name="connsiteX101" fmla="*/ 354378 w 1013985"/>
                    <a:gd name="connsiteY101" fmla="*/ 671773 h 1050392"/>
                    <a:gd name="connsiteX102" fmla="*/ 340091 w 1013985"/>
                    <a:gd name="connsiteY102" fmla="*/ 645580 h 1050392"/>
                    <a:gd name="connsiteX103" fmla="*/ 335328 w 1013985"/>
                    <a:gd name="connsiteY103" fmla="*/ 631292 h 1050392"/>
                    <a:gd name="connsiteX104" fmla="*/ 321041 w 1013985"/>
                    <a:gd name="connsiteY104" fmla="*/ 619386 h 1050392"/>
                    <a:gd name="connsiteX105" fmla="*/ 290085 w 1013985"/>
                    <a:gd name="connsiteY105" fmla="*/ 569380 h 1050392"/>
                    <a:gd name="connsiteX106" fmla="*/ 271035 w 1013985"/>
                    <a:gd name="connsiteY106" fmla="*/ 555092 h 1050392"/>
                    <a:gd name="connsiteX107" fmla="*/ 268653 w 1013985"/>
                    <a:gd name="connsiteY107" fmla="*/ 545567 h 1050392"/>
                    <a:gd name="connsiteX108" fmla="*/ 263891 w 1013985"/>
                    <a:gd name="connsiteY108" fmla="*/ 538423 h 1050392"/>
                    <a:gd name="connsiteX109" fmla="*/ 256747 w 1013985"/>
                    <a:gd name="connsiteY109" fmla="*/ 524136 h 1050392"/>
                    <a:gd name="connsiteX110" fmla="*/ 254366 w 1013985"/>
                    <a:gd name="connsiteY110" fmla="*/ 516992 h 1050392"/>
                    <a:gd name="connsiteX111" fmla="*/ 251985 w 1013985"/>
                    <a:gd name="connsiteY111" fmla="*/ 505086 h 1050392"/>
                    <a:gd name="connsiteX112" fmla="*/ 240078 w 1013985"/>
                    <a:gd name="connsiteY112" fmla="*/ 495561 h 1050392"/>
                    <a:gd name="connsiteX113" fmla="*/ 232935 w 1013985"/>
                    <a:gd name="connsiteY113" fmla="*/ 474130 h 1050392"/>
                    <a:gd name="connsiteX114" fmla="*/ 206741 w 1013985"/>
                    <a:gd name="connsiteY114" fmla="*/ 386023 h 1050392"/>
                    <a:gd name="connsiteX115" fmla="*/ 199597 w 1013985"/>
                    <a:gd name="connsiteY115" fmla="*/ 362211 h 1050392"/>
                    <a:gd name="connsiteX116" fmla="*/ 197216 w 1013985"/>
                    <a:gd name="connsiteY116" fmla="*/ 355067 h 1050392"/>
                    <a:gd name="connsiteX117" fmla="*/ 192453 w 1013985"/>
                    <a:gd name="connsiteY117" fmla="*/ 347923 h 1050392"/>
                    <a:gd name="connsiteX118" fmla="*/ 190072 w 1013985"/>
                    <a:gd name="connsiteY118" fmla="*/ 340780 h 1050392"/>
                    <a:gd name="connsiteX119" fmla="*/ 171022 w 1013985"/>
                    <a:gd name="connsiteY119" fmla="*/ 324111 h 1050392"/>
                    <a:gd name="connsiteX120" fmla="*/ 154353 w 1013985"/>
                    <a:gd name="connsiteY120" fmla="*/ 297917 h 1050392"/>
                    <a:gd name="connsiteX121" fmla="*/ 147210 w 1013985"/>
                    <a:gd name="connsiteY121" fmla="*/ 283630 h 1050392"/>
                    <a:gd name="connsiteX122" fmla="*/ 135303 w 1013985"/>
                    <a:gd name="connsiteY122" fmla="*/ 243148 h 1050392"/>
                    <a:gd name="connsiteX123" fmla="*/ 125778 w 1013985"/>
                    <a:gd name="connsiteY123" fmla="*/ 207430 h 1050392"/>
                    <a:gd name="connsiteX124" fmla="*/ 121016 w 1013985"/>
                    <a:gd name="connsiteY124" fmla="*/ 195523 h 1050392"/>
                    <a:gd name="connsiteX125" fmla="*/ 118635 w 1013985"/>
                    <a:gd name="connsiteY125" fmla="*/ 183617 h 1050392"/>
                    <a:gd name="connsiteX126" fmla="*/ 71010 w 1013985"/>
                    <a:gd name="connsiteY126" fmla="*/ 143136 h 1050392"/>
                    <a:gd name="connsiteX127" fmla="*/ 68628 w 1013985"/>
                    <a:gd name="connsiteY127" fmla="*/ 135992 h 1050392"/>
                    <a:gd name="connsiteX128" fmla="*/ 61485 w 1013985"/>
                    <a:gd name="connsiteY128" fmla="*/ 131230 h 1050392"/>
                    <a:gd name="connsiteX129" fmla="*/ 44816 w 1013985"/>
                    <a:gd name="connsiteY129" fmla="*/ 121705 h 1050392"/>
                    <a:gd name="connsiteX130" fmla="*/ 42435 w 1013985"/>
                    <a:gd name="connsiteY130" fmla="*/ 112180 h 1050392"/>
                    <a:gd name="connsiteX131" fmla="*/ 40053 w 1013985"/>
                    <a:gd name="connsiteY131" fmla="*/ 105036 h 1050392"/>
                    <a:gd name="connsiteX132" fmla="*/ 35291 w 1013985"/>
                    <a:gd name="connsiteY132" fmla="*/ 81223 h 1050392"/>
                    <a:gd name="connsiteX133" fmla="*/ 32910 w 1013985"/>
                    <a:gd name="connsiteY133" fmla="*/ 71698 h 1050392"/>
                    <a:gd name="connsiteX134" fmla="*/ 23385 w 1013985"/>
                    <a:gd name="connsiteY134" fmla="*/ 59792 h 1050392"/>
                    <a:gd name="connsiteX135" fmla="*/ 13860 w 1013985"/>
                    <a:gd name="connsiteY135" fmla="*/ 45505 h 1050392"/>
                    <a:gd name="connsiteX136" fmla="*/ 4335 w 1013985"/>
                    <a:gd name="connsiteY136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5866 w 1013985"/>
                    <a:gd name="connsiteY29" fmla="*/ 183617 h 1050392"/>
                    <a:gd name="connsiteX30" fmla="*/ 840153 w 1013985"/>
                    <a:gd name="connsiteY30" fmla="*/ 202668 h 1050392"/>
                    <a:gd name="connsiteX31" fmla="*/ 847297 w 1013985"/>
                    <a:gd name="connsiteY31" fmla="*/ 190761 h 1050392"/>
                    <a:gd name="connsiteX32" fmla="*/ 859203 w 1013985"/>
                    <a:gd name="connsiteY32" fmla="*/ 195523 h 1050392"/>
                    <a:gd name="connsiteX33" fmla="*/ 880635 w 1013985"/>
                    <a:gd name="connsiteY33" fmla="*/ 202667 h 1050392"/>
                    <a:gd name="connsiteX34" fmla="*/ 933022 w 1013985"/>
                    <a:gd name="connsiteY34" fmla="*/ 209811 h 1050392"/>
                    <a:gd name="connsiteX35" fmla="*/ 937785 w 1013985"/>
                    <a:gd name="connsiteY35" fmla="*/ 216955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1002078 w 1013985"/>
                    <a:gd name="connsiteY39" fmla="*/ 233623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4935 w 1013985"/>
                    <a:gd name="connsiteY47" fmla="*/ 521755 h 1050392"/>
                    <a:gd name="connsiteX48" fmla="*/ 990172 w 1013985"/>
                    <a:gd name="connsiteY48" fmla="*/ 531280 h 1050392"/>
                    <a:gd name="connsiteX49" fmla="*/ 985410 w 1013985"/>
                    <a:gd name="connsiteY49" fmla="*/ 538423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61585 w 1013985"/>
                    <a:gd name="connsiteY61" fmla="*/ 793217 h 1050392"/>
                    <a:gd name="connsiteX62" fmla="*/ 847297 w 1013985"/>
                    <a:gd name="connsiteY62" fmla="*/ 809886 h 1050392"/>
                    <a:gd name="connsiteX63" fmla="*/ 837772 w 1013985"/>
                    <a:gd name="connsiteY63" fmla="*/ 824173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90110 w 1013985"/>
                    <a:gd name="connsiteY89" fmla="*/ 998005 h 1050392"/>
                    <a:gd name="connsiteX90" fmla="*/ 482966 w 1013985"/>
                    <a:gd name="connsiteY90" fmla="*/ 981336 h 1050392"/>
                    <a:gd name="connsiteX91" fmla="*/ 475822 w 1013985"/>
                    <a:gd name="connsiteY91" fmla="*/ 978955 h 1050392"/>
                    <a:gd name="connsiteX92" fmla="*/ 454391 w 1013985"/>
                    <a:gd name="connsiteY92" fmla="*/ 967048 h 1050392"/>
                    <a:gd name="connsiteX93" fmla="*/ 447247 w 1013985"/>
                    <a:gd name="connsiteY93" fmla="*/ 917042 h 1050392"/>
                    <a:gd name="connsiteX94" fmla="*/ 444866 w 1013985"/>
                    <a:gd name="connsiteY94" fmla="*/ 897992 h 1050392"/>
                    <a:gd name="connsiteX95" fmla="*/ 430578 w 1013985"/>
                    <a:gd name="connsiteY95" fmla="*/ 878942 h 1050392"/>
                    <a:gd name="connsiteX96" fmla="*/ 402003 w 1013985"/>
                    <a:gd name="connsiteY96" fmla="*/ 843223 h 1050392"/>
                    <a:gd name="connsiteX97" fmla="*/ 392478 w 1013985"/>
                    <a:gd name="connsiteY97" fmla="*/ 826555 h 1050392"/>
                    <a:gd name="connsiteX98" fmla="*/ 382953 w 1013985"/>
                    <a:gd name="connsiteY98" fmla="*/ 797980 h 1050392"/>
                    <a:gd name="connsiteX99" fmla="*/ 373428 w 1013985"/>
                    <a:gd name="connsiteY99" fmla="*/ 783692 h 1050392"/>
                    <a:gd name="connsiteX100" fmla="*/ 361522 w 1013985"/>
                    <a:gd name="connsiteY100" fmla="*/ 705111 h 1050392"/>
                    <a:gd name="connsiteX101" fmla="*/ 354378 w 1013985"/>
                    <a:gd name="connsiteY101" fmla="*/ 671773 h 1050392"/>
                    <a:gd name="connsiteX102" fmla="*/ 340091 w 1013985"/>
                    <a:gd name="connsiteY102" fmla="*/ 645580 h 1050392"/>
                    <a:gd name="connsiteX103" fmla="*/ 335328 w 1013985"/>
                    <a:gd name="connsiteY103" fmla="*/ 631292 h 1050392"/>
                    <a:gd name="connsiteX104" fmla="*/ 321041 w 1013985"/>
                    <a:gd name="connsiteY104" fmla="*/ 619386 h 1050392"/>
                    <a:gd name="connsiteX105" fmla="*/ 290085 w 1013985"/>
                    <a:gd name="connsiteY105" fmla="*/ 569380 h 1050392"/>
                    <a:gd name="connsiteX106" fmla="*/ 271035 w 1013985"/>
                    <a:gd name="connsiteY106" fmla="*/ 555092 h 1050392"/>
                    <a:gd name="connsiteX107" fmla="*/ 268653 w 1013985"/>
                    <a:gd name="connsiteY107" fmla="*/ 545567 h 1050392"/>
                    <a:gd name="connsiteX108" fmla="*/ 263891 w 1013985"/>
                    <a:gd name="connsiteY108" fmla="*/ 538423 h 1050392"/>
                    <a:gd name="connsiteX109" fmla="*/ 256747 w 1013985"/>
                    <a:gd name="connsiteY109" fmla="*/ 524136 h 1050392"/>
                    <a:gd name="connsiteX110" fmla="*/ 254366 w 1013985"/>
                    <a:gd name="connsiteY110" fmla="*/ 516992 h 1050392"/>
                    <a:gd name="connsiteX111" fmla="*/ 251985 w 1013985"/>
                    <a:gd name="connsiteY111" fmla="*/ 505086 h 1050392"/>
                    <a:gd name="connsiteX112" fmla="*/ 240078 w 1013985"/>
                    <a:gd name="connsiteY112" fmla="*/ 495561 h 1050392"/>
                    <a:gd name="connsiteX113" fmla="*/ 232935 w 1013985"/>
                    <a:gd name="connsiteY113" fmla="*/ 474130 h 1050392"/>
                    <a:gd name="connsiteX114" fmla="*/ 206741 w 1013985"/>
                    <a:gd name="connsiteY114" fmla="*/ 386023 h 1050392"/>
                    <a:gd name="connsiteX115" fmla="*/ 199597 w 1013985"/>
                    <a:gd name="connsiteY115" fmla="*/ 362211 h 1050392"/>
                    <a:gd name="connsiteX116" fmla="*/ 197216 w 1013985"/>
                    <a:gd name="connsiteY116" fmla="*/ 355067 h 1050392"/>
                    <a:gd name="connsiteX117" fmla="*/ 192453 w 1013985"/>
                    <a:gd name="connsiteY117" fmla="*/ 347923 h 1050392"/>
                    <a:gd name="connsiteX118" fmla="*/ 190072 w 1013985"/>
                    <a:gd name="connsiteY118" fmla="*/ 340780 h 1050392"/>
                    <a:gd name="connsiteX119" fmla="*/ 171022 w 1013985"/>
                    <a:gd name="connsiteY119" fmla="*/ 324111 h 1050392"/>
                    <a:gd name="connsiteX120" fmla="*/ 154353 w 1013985"/>
                    <a:gd name="connsiteY120" fmla="*/ 297917 h 1050392"/>
                    <a:gd name="connsiteX121" fmla="*/ 147210 w 1013985"/>
                    <a:gd name="connsiteY121" fmla="*/ 283630 h 1050392"/>
                    <a:gd name="connsiteX122" fmla="*/ 135303 w 1013985"/>
                    <a:gd name="connsiteY122" fmla="*/ 243148 h 1050392"/>
                    <a:gd name="connsiteX123" fmla="*/ 125778 w 1013985"/>
                    <a:gd name="connsiteY123" fmla="*/ 207430 h 1050392"/>
                    <a:gd name="connsiteX124" fmla="*/ 121016 w 1013985"/>
                    <a:gd name="connsiteY124" fmla="*/ 195523 h 1050392"/>
                    <a:gd name="connsiteX125" fmla="*/ 118635 w 1013985"/>
                    <a:gd name="connsiteY125" fmla="*/ 183617 h 1050392"/>
                    <a:gd name="connsiteX126" fmla="*/ 71010 w 1013985"/>
                    <a:gd name="connsiteY126" fmla="*/ 143136 h 1050392"/>
                    <a:gd name="connsiteX127" fmla="*/ 68628 w 1013985"/>
                    <a:gd name="connsiteY127" fmla="*/ 135992 h 1050392"/>
                    <a:gd name="connsiteX128" fmla="*/ 61485 w 1013985"/>
                    <a:gd name="connsiteY128" fmla="*/ 131230 h 1050392"/>
                    <a:gd name="connsiteX129" fmla="*/ 44816 w 1013985"/>
                    <a:gd name="connsiteY129" fmla="*/ 121705 h 1050392"/>
                    <a:gd name="connsiteX130" fmla="*/ 42435 w 1013985"/>
                    <a:gd name="connsiteY130" fmla="*/ 112180 h 1050392"/>
                    <a:gd name="connsiteX131" fmla="*/ 40053 w 1013985"/>
                    <a:gd name="connsiteY131" fmla="*/ 105036 h 1050392"/>
                    <a:gd name="connsiteX132" fmla="*/ 35291 w 1013985"/>
                    <a:gd name="connsiteY132" fmla="*/ 81223 h 1050392"/>
                    <a:gd name="connsiteX133" fmla="*/ 32910 w 1013985"/>
                    <a:gd name="connsiteY133" fmla="*/ 71698 h 1050392"/>
                    <a:gd name="connsiteX134" fmla="*/ 23385 w 1013985"/>
                    <a:gd name="connsiteY134" fmla="*/ 59792 h 1050392"/>
                    <a:gd name="connsiteX135" fmla="*/ 13860 w 1013985"/>
                    <a:gd name="connsiteY135" fmla="*/ 45505 h 1050392"/>
                    <a:gd name="connsiteX136" fmla="*/ 4335 w 1013985"/>
                    <a:gd name="connsiteY136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47297 w 1013985"/>
                    <a:gd name="connsiteY31" fmla="*/ 190761 h 1050392"/>
                    <a:gd name="connsiteX32" fmla="*/ 859203 w 1013985"/>
                    <a:gd name="connsiteY32" fmla="*/ 195523 h 1050392"/>
                    <a:gd name="connsiteX33" fmla="*/ 880635 w 1013985"/>
                    <a:gd name="connsiteY33" fmla="*/ 202667 h 1050392"/>
                    <a:gd name="connsiteX34" fmla="*/ 933022 w 1013985"/>
                    <a:gd name="connsiteY34" fmla="*/ 209811 h 1050392"/>
                    <a:gd name="connsiteX35" fmla="*/ 937785 w 1013985"/>
                    <a:gd name="connsiteY35" fmla="*/ 216955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1002078 w 1013985"/>
                    <a:gd name="connsiteY39" fmla="*/ 233623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4935 w 1013985"/>
                    <a:gd name="connsiteY47" fmla="*/ 521755 h 1050392"/>
                    <a:gd name="connsiteX48" fmla="*/ 990172 w 1013985"/>
                    <a:gd name="connsiteY48" fmla="*/ 531280 h 1050392"/>
                    <a:gd name="connsiteX49" fmla="*/ 985410 w 1013985"/>
                    <a:gd name="connsiteY49" fmla="*/ 538423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61585 w 1013985"/>
                    <a:gd name="connsiteY61" fmla="*/ 793217 h 1050392"/>
                    <a:gd name="connsiteX62" fmla="*/ 847297 w 1013985"/>
                    <a:gd name="connsiteY62" fmla="*/ 809886 h 1050392"/>
                    <a:gd name="connsiteX63" fmla="*/ 837772 w 1013985"/>
                    <a:gd name="connsiteY63" fmla="*/ 824173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90110 w 1013985"/>
                    <a:gd name="connsiteY89" fmla="*/ 998005 h 1050392"/>
                    <a:gd name="connsiteX90" fmla="*/ 482966 w 1013985"/>
                    <a:gd name="connsiteY90" fmla="*/ 981336 h 1050392"/>
                    <a:gd name="connsiteX91" fmla="*/ 475822 w 1013985"/>
                    <a:gd name="connsiteY91" fmla="*/ 978955 h 1050392"/>
                    <a:gd name="connsiteX92" fmla="*/ 454391 w 1013985"/>
                    <a:gd name="connsiteY92" fmla="*/ 967048 h 1050392"/>
                    <a:gd name="connsiteX93" fmla="*/ 447247 w 1013985"/>
                    <a:gd name="connsiteY93" fmla="*/ 917042 h 1050392"/>
                    <a:gd name="connsiteX94" fmla="*/ 444866 w 1013985"/>
                    <a:gd name="connsiteY94" fmla="*/ 897992 h 1050392"/>
                    <a:gd name="connsiteX95" fmla="*/ 430578 w 1013985"/>
                    <a:gd name="connsiteY95" fmla="*/ 878942 h 1050392"/>
                    <a:gd name="connsiteX96" fmla="*/ 402003 w 1013985"/>
                    <a:gd name="connsiteY96" fmla="*/ 843223 h 1050392"/>
                    <a:gd name="connsiteX97" fmla="*/ 392478 w 1013985"/>
                    <a:gd name="connsiteY97" fmla="*/ 826555 h 1050392"/>
                    <a:gd name="connsiteX98" fmla="*/ 382953 w 1013985"/>
                    <a:gd name="connsiteY98" fmla="*/ 797980 h 1050392"/>
                    <a:gd name="connsiteX99" fmla="*/ 373428 w 1013985"/>
                    <a:gd name="connsiteY99" fmla="*/ 783692 h 1050392"/>
                    <a:gd name="connsiteX100" fmla="*/ 361522 w 1013985"/>
                    <a:gd name="connsiteY100" fmla="*/ 705111 h 1050392"/>
                    <a:gd name="connsiteX101" fmla="*/ 354378 w 1013985"/>
                    <a:gd name="connsiteY101" fmla="*/ 671773 h 1050392"/>
                    <a:gd name="connsiteX102" fmla="*/ 340091 w 1013985"/>
                    <a:gd name="connsiteY102" fmla="*/ 645580 h 1050392"/>
                    <a:gd name="connsiteX103" fmla="*/ 335328 w 1013985"/>
                    <a:gd name="connsiteY103" fmla="*/ 631292 h 1050392"/>
                    <a:gd name="connsiteX104" fmla="*/ 321041 w 1013985"/>
                    <a:gd name="connsiteY104" fmla="*/ 619386 h 1050392"/>
                    <a:gd name="connsiteX105" fmla="*/ 290085 w 1013985"/>
                    <a:gd name="connsiteY105" fmla="*/ 569380 h 1050392"/>
                    <a:gd name="connsiteX106" fmla="*/ 271035 w 1013985"/>
                    <a:gd name="connsiteY106" fmla="*/ 555092 h 1050392"/>
                    <a:gd name="connsiteX107" fmla="*/ 268653 w 1013985"/>
                    <a:gd name="connsiteY107" fmla="*/ 545567 h 1050392"/>
                    <a:gd name="connsiteX108" fmla="*/ 263891 w 1013985"/>
                    <a:gd name="connsiteY108" fmla="*/ 538423 h 1050392"/>
                    <a:gd name="connsiteX109" fmla="*/ 256747 w 1013985"/>
                    <a:gd name="connsiteY109" fmla="*/ 524136 h 1050392"/>
                    <a:gd name="connsiteX110" fmla="*/ 254366 w 1013985"/>
                    <a:gd name="connsiteY110" fmla="*/ 516992 h 1050392"/>
                    <a:gd name="connsiteX111" fmla="*/ 251985 w 1013985"/>
                    <a:gd name="connsiteY111" fmla="*/ 505086 h 1050392"/>
                    <a:gd name="connsiteX112" fmla="*/ 240078 w 1013985"/>
                    <a:gd name="connsiteY112" fmla="*/ 495561 h 1050392"/>
                    <a:gd name="connsiteX113" fmla="*/ 232935 w 1013985"/>
                    <a:gd name="connsiteY113" fmla="*/ 474130 h 1050392"/>
                    <a:gd name="connsiteX114" fmla="*/ 206741 w 1013985"/>
                    <a:gd name="connsiteY114" fmla="*/ 386023 h 1050392"/>
                    <a:gd name="connsiteX115" fmla="*/ 199597 w 1013985"/>
                    <a:gd name="connsiteY115" fmla="*/ 362211 h 1050392"/>
                    <a:gd name="connsiteX116" fmla="*/ 197216 w 1013985"/>
                    <a:gd name="connsiteY116" fmla="*/ 355067 h 1050392"/>
                    <a:gd name="connsiteX117" fmla="*/ 192453 w 1013985"/>
                    <a:gd name="connsiteY117" fmla="*/ 347923 h 1050392"/>
                    <a:gd name="connsiteX118" fmla="*/ 190072 w 1013985"/>
                    <a:gd name="connsiteY118" fmla="*/ 340780 h 1050392"/>
                    <a:gd name="connsiteX119" fmla="*/ 171022 w 1013985"/>
                    <a:gd name="connsiteY119" fmla="*/ 324111 h 1050392"/>
                    <a:gd name="connsiteX120" fmla="*/ 154353 w 1013985"/>
                    <a:gd name="connsiteY120" fmla="*/ 297917 h 1050392"/>
                    <a:gd name="connsiteX121" fmla="*/ 147210 w 1013985"/>
                    <a:gd name="connsiteY121" fmla="*/ 283630 h 1050392"/>
                    <a:gd name="connsiteX122" fmla="*/ 135303 w 1013985"/>
                    <a:gd name="connsiteY122" fmla="*/ 243148 h 1050392"/>
                    <a:gd name="connsiteX123" fmla="*/ 125778 w 1013985"/>
                    <a:gd name="connsiteY123" fmla="*/ 207430 h 1050392"/>
                    <a:gd name="connsiteX124" fmla="*/ 121016 w 1013985"/>
                    <a:gd name="connsiteY124" fmla="*/ 195523 h 1050392"/>
                    <a:gd name="connsiteX125" fmla="*/ 118635 w 1013985"/>
                    <a:gd name="connsiteY125" fmla="*/ 183617 h 1050392"/>
                    <a:gd name="connsiteX126" fmla="*/ 71010 w 1013985"/>
                    <a:gd name="connsiteY126" fmla="*/ 143136 h 1050392"/>
                    <a:gd name="connsiteX127" fmla="*/ 68628 w 1013985"/>
                    <a:gd name="connsiteY127" fmla="*/ 135992 h 1050392"/>
                    <a:gd name="connsiteX128" fmla="*/ 61485 w 1013985"/>
                    <a:gd name="connsiteY128" fmla="*/ 131230 h 1050392"/>
                    <a:gd name="connsiteX129" fmla="*/ 44816 w 1013985"/>
                    <a:gd name="connsiteY129" fmla="*/ 121705 h 1050392"/>
                    <a:gd name="connsiteX130" fmla="*/ 42435 w 1013985"/>
                    <a:gd name="connsiteY130" fmla="*/ 112180 h 1050392"/>
                    <a:gd name="connsiteX131" fmla="*/ 40053 w 1013985"/>
                    <a:gd name="connsiteY131" fmla="*/ 105036 h 1050392"/>
                    <a:gd name="connsiteX132" fmla="*/ 35291 w 1013985"/>
                    <a:gd name="connsiteY132" fmla="*/ 81223 h 1050392"/>
                    <a:gd name="connsiteX133" fmla="*/ 32910 w 1013985"/>
                    <a:gd name="connsiteY133" fmla="*/ 71698 h 1050392"/>
                    <a:gd name="connsiteX134" fmla="*/ 23385 w 1013985"/>
                    <a:gd name="connsiteY134" fmla="*/ 59792 h 1050392"/>
                    <a:gd name="connsiteX135" fmla="*/ 13860 w 1013985"/>
                    <a:gd name="connsiteY135" fmla="*/ 45505 h 1050392"/>
                    <a:gd name="connsiteX136" fmla="*/ 4335 w 1013985"/>
                    <a:gd name="connsiteY136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59203 w 1013985"/>
                    <a:gd name="connsiteY32" fmla="*/ 195523 h 1050392"/>
                    <a:gd name="connsiteX33" fmla="*/ 880635 w 1013985"/>
                    <a:gd name="connsiteY33" fmla="*/ 202667 h 1050392"/>
                    <a:gd name="connsiteX34" fmla="*/ 933022 w 1013985"/>
                    <a:gd name="connsiteY34" fmla="*/ 209811 h 1050392"/>
                    <a:gd name="connsiteX35" fmla="*/ 937785 w 1013985"/>
                    <a:gd name="connsiteY35" fmla="*/ 216955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1002078 w 1013985"/>
                    <a:gd name="connsiteY39" fmla="*/ 233623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4935 w 1013985"/>
                    <a:gd name="connsiteY47" fmla="*/ 521755 h 1050392"/>
                    <a:gd name="connsiteX48" fmla="*/ 990172 w 1013985"/>
                    <a:gd name="connsiteY48" fmla="*/ 531280 h 1050392"/>
                    <a:gd name="connsiteX49" fmla="*/ 985410 w 1013985"/>
                    <a:gd name="connsiteY49" fmla="*/ 538423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61585 w 1013985"/>
                    <a:gd name="connsiteY61" fmla="*/ 793217 h 1050392"/>
                    <a:gd name="connsiteX62" fmla="*/ 847297 w 1013985"/>
                    <a:gd name="connsiteY62" fmla="*/ 809886 h 1050392"/>
                    <a:gd name="connsiteX63" fmla="*/ 837772 w 1013985"/>
                    <a:gd name="connsiteY63" fmla="*/ 824173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90110 w 1013985"/>
                    <a:gd name="connsiteY89" fmla="*/ 998005 h 1050392"/>
                    <a:gd name="connsiteX90" fmla="*/ 482966 w 1013985"/>
                    <a:gd name="connsiteY90" fmla="*/ 981336 h 1050392"/>
                    <a:gd name="connsiteX91" fmla="*/ 475822 w 1013985"/>
                    <a:gd name="connsiteY91" fmla="*/ 978955 h 1050392"/>
                    <a:gd name="connsiteX92" fmla="*/ 454391 w 1013985"/>
                    <a:gd name="connsiteY92" fmla="*/ 967048 h 1050392"/>
                    <a:gd name="connsiteX93" fmla="*/ 447247 w 1013985"/>
                    <a:gd name="connsiteY93" fmla="*/ 917042 h 1050392"/>
                    <a:gd name="connsiteX94" fmla="*/ 444866 w 1013985"/>
                    <a:gd name="connsiteY94" fmla="*/ 897992 h 1050392"/>
                    <a:gd name="connsiteX95" fmla="*/ 430578 w 1013985"/>
                    <a:gd name="connsiteY95" fmla="*/ 878942 h 1050392"/>
                    <a:gd name="connsiteX96" fmla="*/ 402003 w 1013985"/>
                    <a:gd name="connsiteY96" fmla="*/ 843223 h 1050392"/>
                    <a:gd name="connsiteX97" fmla="*/ 392478 w 1013985"/>
                    <a:gd name="connsiteY97" fmla="*/ 826555 h 1050392"/>
                    <a:gd name="connsiteX98" fmla="*/ 382953 w 1013985"/>
                    <a:gd name="connsiteY98" fmla="*/ 797980 h 1050392"/>
                    <a:gd name="connsiteX99" fmla="*/ 373428 w 1013985"/>
                    <a:gd name="connsiteY99" fmla="*/ 783692 h 1050392"/>
                    <a:gd name="connsiteX100" fmla="*/ 361522 w 1013985"/>
                    <a:gd name="connsiteY100" fmla="*/ 705111 h 1050392"/>
                    <a:gd name="connsiteX101" fmla="*/ 354378 w 1013985"/>
                    <a:gd name="connsiteY101" fmla="*/ 671773 h 1050392"/>
                    <a:gd name="connsiteX102" fmla="*/ 340091 w 1013985"/>
                    <a:gd name="connsiteY102" fmla="*/ 645580 h 1050392"/>
                    <a:gd name="connsiteX103" fmla="*/ 335328 w 1013985"/>
                    <a:gd name="connsiteY103" fmla="*/ 631292 h 1050392"/>
                    <a:gd name="connsiteX104" fmla="*/ 321041 w 1013985"/>
                    <a:gd name="connsiteY104" fmla="*/ 619386 h 1050392"/>
                    <a:gd name="connsiteX105" fmla="*/ 290085 w 1013985"/>
                    <a:gd name="connsiteY105" fmla="*/ 569380 h 1050392"/>
                    <a:gd name="connsiteX106" fmla="*/ 271035 w 1013985"/>
                    <a:gd name="connsiteY106" fmla="*/ 555092 h 1050392"/>
                    <a:gd name="connsiteX107" fmla="*/ 268653 w 1013985"/>
                    <a:gd name="connsiteY107" fmla="*/ 545567 h 1050392"/>
                    <a:gd name="connsiteX108" fmla="*/ 263891 w 1013985"/>
                    <a:gd name="connsiteY108" fmla="*/ 538423 h 1050392"/>
                    <a:gd name="connsiteX109" fmla="*/ 256747 w 1013985"/>
                    <a:gd name="connsiteY109" fmla="*/ 524136 h 1050392"/>
                    <a:gd name="connsiteX110" fmla="*/ 254366 w 1013985"/>
                    <a:gd name="connsiteY110" fmla="*/ 516992 h 1050392"/>
                    <a:gd name="connsiteX111" fmla="*/ 251985 w 1013985"/>
                    <a:gd name="connsiteY111" fmla="*/ 505086 h 1050392"/>
                    <a:gd name="connsiteX112" fmla="*/ 240078 w 1013985"/>
                    <a:gd name="connsiteY112" fmla="*/ 495561 h 1050392"/>
                    <a:gd name="connsiteX113" fmla="*/ 232935 w 1013985"/>
                    <a:gd name="connsiteY113" fmla="*/ 474130 h 1050392"/>
                    <a:gd name="connsiteX114" fmla="*/ 206741 w 1013985"/>
                    <a:gd name="connsiteY114" fmla="*/ 386023 h 1050392"/>
                    <a:gd name="connsiteX115" fmla="*/ 199597 w 1013985"/>
                    <a:gd name="connsiteY115" fmla="*/ 362211 h 1050392"/>
                    <a:gd name="connsiteX116" fmla="*/ 197216 w 1013985"/>
                    <a:gd name="connsiteY116" fmla="*/ 355067 h 1050392"/>
                    <a:gd name="connsiteX117" fmla="*/ 192453 w 1013985"/>
                    <a:gd name="connsiteY117" fmla="*/ 347923 h 1050392"/>
                    <a:gd name="connsiteX118" fmla="*/ 190072 w 1013985"/>
                    <a:gd name="connsiteY118" fmla="*/ 340780 h 1050392"/>
                    <a:gd name="connsiteX119" fmla="*/ 171022 w 1013985"/>
                    <a:gd name="connsiteY119" fmla="*/ 324111 h 1050392"/>
                    <a:gd name="connsiteX120" fmla="*/ 154353 w 1013985"/>
                    <a:gd name="connsiteY120" fmla="*/ 297917 h 1050392"/>
                    <a:gd name="connsiteX121" fmla="*/ 147210 w 1013985"/>
                    <a:gd name="connsiteY121" fmla="*/ 283630 h 1050392"/>
                    <a:gd name="connsiteX122" fmla="*/ 135303 w 1013985"/>
                    <a:gd name="connsiteY122" fmla="*/ 243148 h 1050392"/>
                    <a:gd name="connsiteX123" fmla="*/ 125778 w 1013985"/>
                    <a:gd name="connsiteY123" fmla="*/ 207430 h 1050392"/>
                    <a:gd name="connsiteX124" fmla="*/ 121016 w 1013985"/>
                    <a:gd name="connsiteY124" fmla="*/ 195523 h 1050392"/>
                    <a:gd name="connsiteX125" fmla="*/ 118635 w 1013985"/>
                    <a:gd name="connsiteY125" fmla="*/ 183617 h 1050392"/>
                    <a:gd name="connsiteX126" fmla="*/ 71010 w 1013985"/>
                    <a:gd name="connsiteY126" fmla="*/ 143136 h 1050392"/>
                    <a:gd name="connsiteX127" fmla="*/ 68628 w 1013985"/>
                    <a:gd name="connsiteY127" fmla="*/ 135992 h 1050392"/>
                    <a:gd name="connsiteX128" fmla="*/ 61485 w 1013985"/>
                    <a:gd name="connsiteY128" fmla="*/ 131230 h 1050392"/>
                    <a:gd name="connsiteX129" fmla="*/ 44816 w 1013985"/>
                    <a:gd name="connsiteY129" fmla="*/ 121705 h 1050392"/>
                    <a:gd name="connsiteX130" fmla="*/ 42435 w 1013985"/>
                    <a:gd name="connsiteY130" fmla="*/ 112180 h 1050392"/>
                    <a:gd name="connsiteX131" fmla="*/ 40053 w 1013985"/>
                    <a:gd name="connsiteY131" fmla="*/ 105036 h 1050392"/>
                    <a:gd name="connsiteX132" fmla="*/ 35291 w 1013985"/>
                    <a:gd name="connsiteY132" fmla="*/ 81223 h 1050392"/>
                    <a:gd name="connsiteX133" fmla="*/ 32910 w 1013985"/>
                    <a:gd name="connsiteY133" fmla="*/ 71698 h 1050392"/>
                    <a:gd name="connsiteX134" fmla="*/ 23385 w 1013985"/>
                    <a:gd name="connsiteY134" fmla="*/ 59792 h 1050392"/>
                    <a:gd name="connsiteX135" fmla="*/ 13860 w 1013985"/>
                    <a:gd name="connsiteY135" fmla="*/ 45505 h 1050392"/>
                    <a:gd name="connsiteX136" fmla="*/ 4335 w 1013985"/>
                    <a:gd name="connsiteY136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3966 w 1013985"/>
                    <a:gd name="connsiteY32" fmla="*/ 202667 h 1050392"/>
                    <a:gd name="connsiteX33" fmla="*/ 880635 w 1013985"/>
                    <a:gd name="connsiteY33" fmla="*/ 202667 h 1050392"/>
                    <a:gd name="connsiteX34" fmla="*/ 933022 w 1013985"/>
                    <a:gd name="connsiteY34" fmla="*/ 209811 h 1050392"/>
                    <a:gd name="connsiteX35" fmla="*/ 937785 w 1013985"/>
                    <a:gd name="connsiteY35" fmla="*/ 216955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1002078 w 1013985"/>
                    <a:gd name="connsiteY39" fmla="*/ 233623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4935 w 1013985"/>
                    <a:gd name="connsiteY47" fmla="*/ 521755 h 1050392"/>
                    <a:gd name="connsiteX48" fmla="*/ 990172 w 1013985"/>
                    <a:gd name="connsiteY48" fmla="*/ 531280 h 1050392"/>
                    <a:gd name="connsiteX49" fmla="*/ 985410 w 1013985"/>
                    <a:gd name="connsiteY49" fmla="*/ 538423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61585 w 1013985"/>
                    <a:gd name="connsiteY61" fmla="*/ 793217 h 1050392"/>
                    <a:gd name="connsiteX62" fmla="*/ 847297 w 1013985"/>
                    <a:gd name="connsiteY62" fmla="*/ 809886 h 1050392"/>
                    <a:gd name="connsiteX63" fmla="*/ 837772 w 1013985"/>
                    <a:gd name="connsiteY63" fmla="*/ 824173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90110 w 1013985"/>
                    <a:gd name="connsiteY89" fmla="*/ 998005 h 1050392"/>
                    <a:gd name="connsiteX90" fmla="*/ 482966 w 1013985"/>
                    <a:gd name="connsiteY90" fmla="*/ 981336 h 1050392"/>
                    <a:gd name="connsiteX91" fmla="*/ 475822 w 1013985"/>
                    <a:gd name="connsiteY91" fmla="*/ 978955 h 1050392"/>
                    <a:gd name="connsiteX92" fmla="*/ 454391 w 1013985"/>
                    <a:gd name="connsiteY92" fmla="*/ 967048 h 1050392"/>
                    <a:gd name="connsiteX93" fmla="*/ 447247 w 1013985"/>
                    <a:gd name="connsiteY93" fmla="*/ 917042 h 1050392"/>
                    <a:gd name="connsiteX94" fmla="*/ 444866 w 1013985"/>
                    <a:gd name="connsiteY94" fmla="*/ 897992 h 1050392"/>
                    <a:gd name="connsiteX95" fmla="*/ 430578 w 1013985"/>
                    <a:gd name="connsiteY95" fmla="*/ 878942 h 1050392"/>
                    <a:gd name="connsiteX96" fmla="*/ 402003 w 1013985"/>
                    <a:gd name="connsiteY96" fmla="*/ 843223 h 1050392"/>
                    <a:gd name="connsiteX97" fmla="*/ 392478 w 1013985"/>
                    <a:gd name="connsiteY97" fmla="*/ 826555 h 1050392"/>
                    <a:gd name="connsiteX98" fmla="*/ 382953 w 1013985"/>
                    <a:gd name="connsiteY98" fmla="*/ 797980 h 1050392"/>
                    <a:gd name="connsiteX99" fmla="*/ 373428 w 1013985"/>
                    <a:gd name="connsiteY99" fmla="*/ 783692 h 1050392"/>
                    <a:gd name="connsiteX100" fmla="*/ 361522 w 1013985"/>
                    <a:gd name="connsiteY100" fmla="*/ 705111 h 1050392"/>
                    <a:gd name="connsiteX101" fmla="*/ 354378 w 1013985"/>
                    <a:gd name="connsiteY101" fmla="*/ 671773 h 1050392"/>
                    <a:gd name="connsiteX102" fmla="*/ 340091 w 1013985"/>
                    <a:gd name="connsiteY102" fmla="*/ 645580 h 1050392"/>
                    <a:gd name="connsiteX103" fmla="*/ 335328 w 1013985"/>
                    <a:gd name="connsiteY103" fmla="*/ 631292 h 1050392"/>
                    <a:gd name="connsiteX104" fmla="*/ 321041 w 1013985"/>
                    <a:gd name="connsiteY104" fmla="*/ 619386 h 1050392"/>
                    <a:gd name="connsiteX105" fmla="*/ 290085 w 1013985"/>
                    <a:gd name="connsiteY105" fmla="*/ 569380 h 1050392"/>
                    <a:gd name="connsiteX106" fmla="*/ 271035 w 1013985"/>
                    <a:gd name="connsiteY106" fmla="*/ 555092 h 1050392"/>
                    <a:gd name="connsiteX107" fmla="*/ 268653 w 1013985"/>
                    <a:gd name="connsiteY107" fmla="*/ 545567 h 1050392"/>
                    <a:gd name="connsiteX108" fmla="*/ 263891 w 1013985"/>
                    <a:gd name="connsiteY108" fmla="*/ 538423 h 1050392"/>
                    <a:gd name="connsiteX109" fmla="*/ 256747 w 1013985"/>
                    <a:gd name="connsiteY109" fmla="*/ 524136 h 1050392"/>
                    <a:gd name="connsiteX110" fmla="*/ 254366 w 1013985"/>
                    <a:gd name="connsiteY110" fmla="*/ 516992 h 1050392"/>
                    <a:gd name="connsiteX111" fmla="*/ 251985 w 1013985"/>
                    <a:gd name="connsiteY111" fmla="*/ 505086 h 1050392"/>
                    <a:gd name="connsiteX112" fmla="*/ 240078 w 1013985"/>
                    <a:gd name="connsiteY112" fmla="*/ 495561 h 1050392"/>
                    <a:gd name="connsiteX113" fmla="*/ 232935 w 1013985"/>
                    <a:gd name="connsiteY113" fmla="*/ 474130 h 1050392"/>
                    <a:gd name="connsiteX114" fmla="*/ 206741 w 1013985"/>
                    <a:gd name="connsiteY114" fmla="*/ 386023 h 1050392"/>
                    <a:gd name="connsiteX115" fmla="*/ 199597 w 1013985"/>
                    <a:gd name="connsiteY115" fmla="*/ 362211 h 1050392"/>
                    <a:gd name="connsiteX116" fmla="*/ 197216 w 1013985"/>
                    <a:gd name="connsiteY116" fmla="*/ 355067 h 1050392"/>
                    <a:gd name="connsiteX117" fmla="*/ 192453 w 1013985"/>
                    <a:gd name="connsiteY117" fmla="*/ 347923 h 1050392"/>
                    <a:gd name="connsiteX118" fmla="*/ 190072 w 1013985"/>
                    <a:gd name="connsiteY118" fmla="*/ 340780 h 1050392"/>
                    <a:gd name="connsiteX119" fmla="*/ 171022 w 1013985"/>
                    <a:gd name="connsiteY119" fmla="*/ 324111 h 1050392"/>
                    <a:gd name="connsiteX120" fmla="*/ 154353 w 1013985"/>
                    <a:gd name="connsiteY120" fmla="*/ 297917 h 1050392"/>
                    <a:gd name="connsiteX121" fmla="*/ 147210 w 1013985"/>
                    <a:gd name="connsiteY121" fmla="*/ 283630 h 1050392"/>
                    <a:gd name="connsiteX122" fmla="*/ 135303 w 1013985"/>
                    <a:gd name="connsiteY122" fmla="*/ 243148 h 1050392"/>
                    <a:gd name="connsiteX123" fmla="*/ 125778 w 1013985"/>
                    <a:gd name="connsiteY123" fmla="*/ 207430 h 1050392"/>
                    <a:gd name="connsiteX124" fmla="*/ 121016 w 1013985"/>
                    <a:gd name="connsiteY124" fmla="*/ 195523 h 1050392"/>
                    <a:gd name="connsiteX125" fmla="*/ 118635 w 1013985"/>
                    <a:gd name="connsiteY125" fmla="*/ 183617 h 1050392"/>
                    <a:gd name="connsiteX126" fmla="*/ 71010 w 1013985"/>
                    <a:gd name="connsiteY126" fmla="*/ 143136 h 1050392"/>
                    <a:gd name="connsiteX127" fmla="*/ 68628 w 1013985"/>
                    <a:gd name="connsiteY127" fmla="*/ 135992 h 1050392"/>
                    <a:gd name="connsiteX128" fmla="*/ 61485 w 1013985"/>
                    <a:gd name="connsiteY128" fmla="*/ 131230 h 1050392"/>
                    <a:gd name="connsiteX129" fmla="*/ 44816 w 1013985"/>
                    <a:gd name="connsiteY129" fmla="*/ 121705 h 1050392"/>
                    <a:gd name="connsiteX130" fmla="*/ 42435 w 1013985"/>
                    <a:gd name="connsiteY130" fmla="*/ 112180 h 1050392"/>
                    <a:gd name="connsiteX131" fmla="*/ 40053 w 1013985"/>
                    <a:gd name="connsiteY131" fmla="*/ 105036 h 1050392"/>
                    <a:gd name="connsiteX132" fmla="*/ 35291 w 1013985"/>
                    <a:gd name="connsiteY132" fmla="*/ 81223 h 1050392"/>
                    <a:gd name="connsiteX133" fmla="*/ 32910 w 1013985"/>
                    <a:gd name="connsiteY133" fmla="*/ 71698 h 1050392"/>
                    <a:gd name="connsiteX134" fmla="*/ 23385 w 1013985"/>
                    <a:gd name="connsiteY134" fmla="*/ 59792 h 1050392"/>
                    <a:gd name="connsiteX135" fmla="*/ 13860 w 1013985"/>
                    <a:gd name="connsiteY135" fmla="*/ 45505 h 1050392"/>
                    <a:gd name="connsiteX136" fmla="*/ 4335 w 1013985"/>
                    <a:gd name="connsiteY136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3966 w 1013985"/>
                    <a:gd name="connsiteY32" fmla="*/ 202667 h 1050392"/>
                    <a:gd name="connsiteX33" fmla="*/ 890160 w 1013985"/>
                    <a:gd name="connsiteY33" fmla="*/ 221717 h 1050392"/>
                    <a:gd name="connsiteX34" fmla="*/ 933022 w 1013985"/>
                    <a:gd name="connsiteY34" fmla="*/ 209811 h 1050392"/>
                    <a:gd name="connsiteX35" fmla="*/ 937785 w 1013985"/>
                    <a:gd name="connsiteY35" fmla="*/ 216955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1002078 w 1013985"/>
                    <a:gd name="connsiteY39" fmla="*/ 233623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4935 w 1013985"/>
                    <a:gd name="connsiteY47" fmla="*/ 521755 h 1050392"/>
                    <a:gd name="connsiteX48" fmla="*/ 990172 w 1013985"/>
                    <a:gd name="connsiteY48" fmla="*/ 531280 h 1050392"/>
                    <a:gd name="connsiteX49" fmla="*/ 985410 w 1013985"/>
                    <a:gd name="connsiteY49" fmla="*/ 538423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61585 w 1013985"/>
                    <a:gd name="connsiteY61" fmla="*/ 793217 h 1050392"/>
                    <a:gd name="connsiteX62" fmla="*/ 847297 w 1013985"/>
                    <a:gd name="connsiteY62" fmla="*/ 809886 h 1050392"/>
                    <a:gd name="connsiteX63" fmla="*/ 837772 w 1013985"/>
                    <a:gd name="connsiteY63" fmla="*/ 824173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90110 w 1013985"/>
                    <a:gd name="connsiteY89" fmla="*/ 998005 h 1050392"/>
                    <a:gd name="connsiteX90" fmla="*/ 482966 w 1013985"/>
                    <a:gd name="connsiteY90" fmla="*/ 981336 h 1050392"/>
                    <a:gd name="connsiteX91" fmla="*/ 475822 w 1013985"/>
                    <a:gd name="connsiteY91" fmla="*/ 978955 h 1050392"/>
                    <a:gd name="connsiteX92" fmla="*/ 454391 w 1013985"/>
                    <a:gd name="connsiteY92" fmla="*/ 967048 h 1050392"/>
                    <a:gd name="connsiteX93" fmla="*/ 447247 w 1013985"/>
                    <a:gd name="connsiteY93" fmla="*/ 917042 h 1050392"/>
                    <a:gd name="connsiteX94" fmla="*/ 444866 w 1013985"/>
                    <a:gd name="connsiteY94" fmla="*/ 897992 h 1050392"/>
                    <a:gd name="connsiteX95" fmla="*/ 430578 w 1013985"/>
                    <a:gd name="connsiteY95" fmla="*/ 878942 h 1050392"/>
                    <a:gd name="connsiteX96" fmla="*/ 402003 w 1013985"/>
                    <a:gd name="connsiteY96" fmla="*/ 843223 h 1050392"/>
                    <a:gd name="connsiteX97" fmla="*/ 392478 w 1013985"/>
                    <a:gd name="connsiteY97" fmla="*/ 826555 h 1050392"/>
                    <a:gd name="connsiteX98" fmla="*/ 382953 w 1013985"/>
                    <a:gd name="connsiteY98" fmla="*/ 797980 h 1050392"/>
                    <a:gd name="connsiteX99" fmla="*/ 373428 w 1013985"/>
                    <a:gd name="connsiteY99" fmla="*/ 783692 h 1050392"/>
                    <a:gd name="connsiteX100" fmla="*/ 361522 w 1013985"/>
                    <a:gd name="connsiteY100" fmla="*/ 705111 h 1050392"/>
                    <a:gd name="connsiteX101" fmla="*/ 354378 w 1013985"/>
                    <a:gd name="connsiteY101" fmla="*/ 671773 h 1050392"/>
                    <a:gd name="connsiteX102" fmla="*/ 340091 w 1013985"/>
                    <a:gd name="connsiteY102" fmla="*/ 645580 h 1050392"/>
                    <a:gd name="connsiteX103" fmla="*/ 335328 w 1013985"/>
                    <a:gd name="connsiteY103" fmla="*/ 631292 h 1050392"/>
                    <a:gd name="connsiteX104" fmla="*/ 321041 w 1013985"/>
                    <a:gd name="connsiteY104" fmla="*/ 619386 h 1050392"/>
                    <a:gd name="connsiteX105" fmla="*/ 290085 w 1013985"/>
                    <a:gd name="connsiteY105" fmla="*/ 569380 h 1050392"/>
                    <a:gd name="connsiteX106" fmla="*/ 271035 w 1013985"/>
                    <a:gd name="connsiteY106" fmla="*/ 555092 h 1050392"/>
                    <a:gd name="connsiteX107" fmla="*/ 268653 w 1013985"/>
                    <a:gd name="connsiteY107" fmla="*/ 545567 h 1050392"/>
                    <a:gd name="connsiteX108" fmla="*/ 263891 w 1013985"/>
                    <a:gd name="connsiteY108" fmla="*/ 538423 h 1050392"/>
                    <a:gd name="connsiteX109" fmla="*/ 256747 w 1013985"/>
                    <a:gd name="connsiteY109" fmla="*/ 524136 h 1050392"/>
                    <a:gd name="connsiteX110" fmla="*/ 254366 w 1013985"/>
                    <a:gd name="connsiteY110" fmla="*/ 516992 h 1050392"/>
                    <a:gd name="connsiteX111" fmla="*/ 251985 w 1013985"/>
                    <a:gd name="connsiteY111" fmla="*/ 505086 h 1050392"/>
                    <a:gd name="connsiteX112" fmla="*/ 240078 w 1013985"/>
                    <a:gd name="connsiteY112" fmla="*/ 495561 h 1050392"/>
                    <a:gd name="connsiteX113" fmla="*/ 232935 w 1013985"/>
                    <a:gd name="connsiteY113" fmla="*/ 474130 h 1050392"/>
                    <a:gd name="connsiteX114" fmla="*/ 206741 w 1013985"/>
                    <a:gd name="connsiteY114" fmla="*/ 386023 h 1050392"/>
                    <a:gd name="connsiteX115" fmla="*/ 199597 w 1013985"/>
                    <a:gd name="connsiteY115" fmla="*/ 362211 h 1050392"/>
                    <a:gd name="connsiteX116" fmla="*/ 197216 w 1013985"/>
                    <a:gd name="connsiteY116" fmla="*/ 355067 h 1050392"/>
                    <a:gd name="connsiteX117" fmla="*/ 192453 w 1013985"/>
                    <a:gd name="connsiteY117" fmla="*/ 347923 h 1050392"/>
                    <a:gd name="connsiteX118" fmla="*/ 190072 w 1013985"/>
                    <a:gd name="connsiteY118" fmla="*/ 340780 h 1050392"/>
                    <a:gd name="connsiteX119" fmla="*/ 171022 w 1013985"/>
                    <a:gd name="connsiteY119" fmla="*/ 324111 h 1050392"/>
                    <a:gd name="connsiteX120" fmla="*/ 154353 w 1013985"/>
                    <a:gd name="connsiteY120" fmla="*/ 297917 h 1050392"/>
                    <a:gd name="connsiteX121" fmla="*/ 147210 w 1013985"/>
                    <a:gd name="connsiteY121" fmla="*/ 283630 h 1050392"/>
                    <a:gd name="connsiteX122" fmla="*/ 135303 w 1013985"/>
                    <a:gd name="connsiteY122" fmla="*/ 243148 h 1050392"/>
                    <a:gd name="connsiteX123" fmla="*/ 125778 w 1013985"/>
                    <a:gd name="connsiteY123" fmla="*/ 207430 h 1050392"/>
                    <a:gd name="connsiteX124" fmla="*/ 121016 w 1013985"/>
                    <a:gd name="connsiteY124" fmla="*/ 195523 h 1050392"/>
                    <a:gd name="connsiteX125" fmla="*/ 118635 w 1013985"/>
                    <a:gd name="connsiteY125" fmla="*/ 183617 h 1050392"/>
                    <a:gd name="connsiteX126" fmla="*/ 71010 w 1013985"/>
                    <a:gd name="connsiteY126" fmla="*/ 143136 h 1050392"/>
                    <a:gd name="connsiteX127" fmla="*/ 68628 w 1013985"/>
                    <a:gd name="connsiteY127" fmla="*/ 135992 h 1050392"/>
                    <a:gd name="connsiteX128" fmla="*/ 61485 w 1013985"/>
                    <a:gd name="connsiteY128" fmla="*/ 131230 h 1050392"/>
                    <a:gd name="connsiteX129" fmla="*/ 44816 w 1013985"/>
                    <a:gd name="connsiteY129" fmla="*/ 121705 h 1050392"/>
                    <a:gd name="connsiteX130" fmla="*/ 42435 w 1013985"/>
                    <a:gd name="connsiteY130" fmla="*/ 112180 h 1050392"/>
                    <a:gd name="connsiteX131" fmla="*/ 40053 w 1013985"/>
                    <a:gd name="connsiteY131" fmla="*/ 105036 h 1050392"/>
                    <a:gd name="connsiteX132" fmla="*/ 35291 w 1013985"/>
                    <a:gd name="connsiteY132" fmla="*/ 81223 h 1050392"/>
                    <a:gd name="connsiteX133" fmla="*/ 32910 w 1013985"/>
                    <a:gd name="connsiteY133" fmla="*/ 71698 h 1050392"/>
                    <a:gd name="connsiteX134" fmla="*/ 23385 w 1013985"/>
                    <a:gd name="connsiteY134" fmla="*/ 59792 h 1050392"/>
                    <a:gd name="connsiteX135" fmla="*/ 13860 w 1013985"/>
                    <a:gd name="connsiteY135" fmla="*/ 45505 h 1050392"/>
                    <a:gd name="connsiteX136" fmla="*/ 4335 w 1013985"/>
                    <a:gd name="connsiteY136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33022 w 1013985"/>
                    <a:gd name="connsiteY34" fmla="*/ 209811 h 1050392"/>
                    <a:gd name="connsiteX35" fmla="*/ 937785 w 1013985"/>
                    <a:gd name="connsiteY35" fmla="*/ 216955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1002078 w 1013985"/>
                    <a:gd name="connsiteY39" fmla="*/ 233623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4935 w 1013985"/>
                    <a:gd name="connsiteY47" fmla="*/ 521755 h 1050392"/>
                    <a:gd name="connsiteX48" fmla="*/ 990172 w 1013985"/>
                    <a:gd name="connsiteY48" fmla="*/ 531280 h 1050392"/>
                    <a:gd name="connsiteX49" fmla="*/ 985410 w 1013985"/>
                    <a:gd name="connsiteY49" fmla="*/ 538423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61585 w 1013985"/>
                    <a:gd name="connsiteY61" fmla="*/ 793217 h 1050392"/>
                    <a:gd name="connsiteX62" fmla="*/ 847297 w 1013985"/>
                    <a:gd name="connsiteY62" fmla="*/ 809886 h 1050392"/>
                    <a:gd name="connsiteX63" fmla="*/ 837772 w 1013985"/>
                    <a:gd name="connsiteY63" fmla="*/ 824173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90110 w 1013985"/>
                    <a:gd name="connsiteY89" fmla="*/ 998005 h 1050392"/>
                    <a:gd name="connsiteX90" fmla="*/ 482966 w 1013985"/>
                    <a:gd name="connsiteY90" fmla="*/ 981336 h 1050392"/>
                    <a:gd name="connsiteX91" fmla="*/ 475822 w 1013985"/>
                    <a:gd name="connsiteY91" fmla="*/ 978955 h 1050392"/>
                    <a:gd name="connsiteX92" fmla="*/ 454391 w 1013985"/>
                    <a:gd name="connsiteY92" fmla="*/ 967048 h 1050392"/>
                    <a:gd name="connsiteX93" fmla="*/ 447247 w 1013985"/>
                    <a:gd name="connsiteY93" fmla="*/ 917042 h 1050392"/>
                    <a:gd name="connsiteX94" fmla="*/ 444866 w 1013985"/>
                    <a:gd name="connsiteY94" fmla="*/ 897992 h 1050392"/>
                    <a:gd name="connsiteX95" fmla="*/ 430578 w 1013985"/>
                    <a:gd name="connsiteY95" fmla="*/ 878942 h 1050392"/>
                    <a:gd name="connsiteX96" fmla="*/ 402003 w 1013985"/>
                    <a:gd name="connsiteY96" fmla="*/ 843223 h 1050392"/>
                    <a:gd name="connsiteX97" fmla="*/ 392478 w 1013985"/>
                    <a:gd name="connsiteY97" fmla="*/ 826555 h 1050392"/>
                    <a:gd name="connsiteX98" fmla="*/ 382953 w 1013985"/>
                    <a:gd name="connsiteY98" fmla="*/ 797980 h 1050392"/>
                    <a:gd name="connsiteX99" fmla="*/ 373428 w 1013985"/>
                    <a:gd name="connsiteY99" fmla="*/ 783692 h 1050392"/>
                    <a:gd name="connsiteX100" fmla="*/ 361522 w 1013985"/>
                    <a:gd name="connsiteY100" fmla="*/ 705111 h 1050392"/>
                    <a:gd name="connsiteX101" fmla="*/ 354378 w 1013985"/>
                    <a:gd name="connsiteY101" fmla="*/ 671773 h 1050392"/>
                    <a:gd name="connsiteX102" fmla="*/ 340091 w 1013985"/>
                    <a:gd name="connsiteY102" fmla="*/ 645580 h 1050392"/>
                    <a:gd name="connsiteX103" fmla="*/ 335328 w 1013985"/>
                    <a:gd name="connsiteY103" fmla="*/ 631292 h 1050392"/>
                    <a:gd name="connsiteX104" fmla="*/ 321041 w 1013985"/>
                    <a:gd name="connsiteY104" fmla="*/ 619386 h 1050392"/>
                    <a:gd name="connsiteX105" fmla="*/ 290085 w 1013985"/>
                    <a:gd name="connsiteY105" fmla="*/ 569380 h 1050392"/>
                    <a:gd name="connsiteX106" fmla="*/ 271035 w 1013985"/>
                    <a:gd name="connsiteY106" fmla="*/ 555092 h 1050392"/>
                    <a:gd name="connsiteX107" fmla="*/ 268653 w 1013985"/>
                    <a:gd name="connsiteY107" fmla="*/ 545567 h 1050392"/>
                    <a:gd name="connsiteX108" fmla="*/ 263891 w 1013985"/>
                    <a:gd name="connsiteY108" fmla="*/ 538423 h 1050392"/>
                    <a:gd name="connsiteX109" fmla="*/ 256747 w 1013985"/>
                    <a:gd name="connsiteY109" fmla="*/ 524136 h 1050392"/>
                    <a:gd name="connsiteX110" fmla="*/ 254366 w 1013985"/>
                    <a:gd name="connsiteY110" fmla="*/ 516992 h 1050392"/>
                    <a:gd name="connsiteX111" fmla="*/ 251985 w 1013985"/>
                    <a:gd name="connsiteY111" fmla="*/ 505086 h 1050392"/>
                    <a:gd name="connsiteX112" fmla="*/ 240078 w 1013985"/>
                    <a:gd name="connsiteY112" fmla="*/ 495561 h 1050392"/>
                    <a:gd name="connsiteX113" fmla="*/ 232935 w 1013985"/>
                    <a:gd name="connsiteY113" fmla="*/ 474130 h 1050392"/>
                    <a:gd name="connsiteX114" fmla="*/ 206741 w 1013985"/>
                    <a:gd name="connsiteY114" fmla="*/ 386023 h 1050392"/>
                    <a:gd name="connsiteX115" fmla="*/ 199597 w 1013985"/>
                    <a:gd name="connsiteY115" fmla="*/ 362211 h 1050392"/>
                    <a:gd name="connsiteX116" fmla="*/ 197216 w 1013985"/>
                    <a:gd name="connsiteY116" fmla="*/ 355067 h 1050392"/>
                    <a:gd name="connsiteX117" fmla="*/ 192453 w 1013985"/>
                    <a:gd name="connsiteY117" fmla="*/ 347923 h 1050392"/>
                    <a:gd name="connsiteX118" fmla="*/ 190072 w 1013985"/>
                    <a:gd name="connsiteY118" fmla="*/ 340780 h 1050392"/>
                    <a:gd name="connsiteX119" fmla="*/ 171022 w 1013985"/>
                    <a:gd name="connsiteY119" fmla="*/ 324111 h 1050392"/>
                    <a:gd name="connsiteX120" fmla="*/ 154353 w 1013985"/>
                    <a:gd name="connsiteY120" fmla="*/ 297917 h 1050392"/>
                    <a:gd name="connsiteX121" fmla="*/ 147210 w 1013985"/>
                    <a:gd name="connsiteY121" fmla="*/ 283630 h 1050392"/>
                    <a:gd name="connsiteX122" fmla="*/ 135303 w 1013985"/>
                    <a:gd name="connsiteY122" fmla="*/ 243148 h 1050392"/>
                    <a:gd name="connsiteX123" fmla="*/ 125778 w 1013985"/>
                    <a:gd name="connsiteY123" fmla="*/ 207430 h 1050392"/>
                    <a:gd name="connsiteX124" fmla="*/ 121016 w 1013985"/>
                    <a:gd name="connsiteY124" fmla="*/ 195523 h 1050392"/>
                    <a:gd name="connsiteX125" fmla="*/ 118635 w 1013985"/>
                    <a:gd name="connsiteY125" fmla="*/ 183617 h 1050392"/>
                    <a:gd name="connsiteX126" fmla="*/ 71010 w 1013985"/>
                    <a:gd name="connsiteY126" fmla="*/ 143136 h 1050392"/>
                    <a:gd name="connsiteX127" fmla="*/ 68628 w 1013985"/>
                    <a:gd name="connsiteY127" fmla="*/ 135992 h 1050392"/>
                    <a:gd name="connsiteX128" fmla="*/ 61485 w 1013985"/>
                    <a:gd name="connsiteY128" fmla="*/ 131230 h 1050392"/>
                    <a:gd name="connsiteX129" fmla="*/ 44816 w 1013985"/>
                    <a:gd name="connsiteY129" fmla="*/ 121705 h 1050392"/>
                    <a:gd name="connsiteX130" fmla="*/ 42435 w 1013985"/>
                    <a:gd name="connsiteY130" fmla="*/ 112180 h 1050392"/>
                    <a:gd name="connsiteX131" fmla="*/ 40053 w 1013985"/>
                    <a:gd name="connsiteY131" fmla="*/ 105036 h 1050392"/>
                    <a:gd name="connsiteX132" fmla="*/ 35291 w 1013985"/>
                    <a:gd name="connsiteY132" fmla="*/ 81223 h 1050392"/>
                    <a:gd name="connsiteX133" fmla="*/ 32910 w 1013985"/>
                    <a:gd name="connsiteY133" fmla="*/ 71698 h 1050392"/>
                    <a:gd name="connsiteX134" fmla="*/ 23385 w 1013985"/>
                    <a:gd name="connsiteY134" fmla="*/ 59792 h 1050392"/>
                    <a:gd name="connsiteX135" fmla="*/ 13860 w 1013985"/>
                    <a:gd name="connsiteY135" fmla="*/ 45505 h 1050392"/>
                    <a:gd name="connsiteX136" fmla="*/ 4335 w 1013985"/>
                    <a:gd name="connsiteY136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16955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1002078 w 1013985"/>
                    <a:gd name="connsiteY39" fmla="*/ 233623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4935 w 1013985"/>
                    <a:gd name="connsiteY47" fmla="*/ 521755 h 1050392"/>
                    <a:gd name="connsiteX48" fmla="*/ 990172 w 1013985"/>
                    <a:gd name="connsiteY48" fmla="*/ 531280 h 1050392"/>
                    <a:gd name="connsiteX49" fmla="*/ 985410 w 1013985"/>
                    <a:gd name="connsiteY49" fmla="*/ 538423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61585 w 1013985"/>
                    <a:gd name="connsiteY61" fmla="*/ 793217 h 1050392"/>
                    <a:gd name="connsiteX62" fmla="*/ 847297 w 1013985"/>
                    <a:gd name="connsiteY62" fmla="*/ 809886 h 1050392"/>
                    <a:gd name="connsiteX63" fmla="*/ 837772 w 1013985"/>
                    <a:gd name="connsiteY63" fmla="*/ 824173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90110 w 1013985"/>
                    <a:gd name="connsiteY89" fmla="*/ 998005 h 1050392"/>
                    <a:gd name="connsiteX90" fmla="*/ 482966 w 1013985"/>
                    <a:gd name="connsiteY90" fmla="*/ 981336 h 1050392"/>
                    <a:gd name="connsiteX91" fmla="*/ 475822 w 1013985"/>
                    <a:gd name="connsiteY91" fmla="*/ 978955 h 1050392"/>
                    <a:gd name="connsiteX92" fmla="*/ 454391 w 1013985"/>
                    <a:gd name="connsiteY92" fmla="*/ 967048 h 1050392"/>
                    <a:gd name="connsiteX93" fmla="*/ 447247 w 1013985"/>
                    <a:gd name="connsiteY93" fmla="*/ 917042 h 1050392"/>
                    <a:gd name="connsiteX94" fmla="*/ 444866 w 1013985"/>
                    <a:gd name="connsiteY94" fmla="*/ 897992 h 1050392"/>
                    <a:gd name="connsiteX95" fmla="*/ 430578 w 1013985"/>
                    <a:gd name="connsiteY95" fmla="*/ 878942 h 1050392"/>
                    <a:gd name="connsiteX96" fmla="*/ 402003 w 1013985"/>
                    <a:gd name="connsiteY96" fmla="*/ 843223 h 1050392"/>
                    <a:gd name="connsiteX97" fmla="*/ 392478 w 1013985"/>
                    <a:gd name="connsiteY97" fmla="*/ 826555 h 1050392"/>
                    <a:gd name="connsiteX98" fmla="*/ 382953 w 1013985"/>
                    <a:gd name="connsiteY98" fmla="*/ 797980 h 1050392"/>
                    <a:gd name="connsiteX99" fmla="*/ 373428 w 1013985"/>
                    <a:gd name="connsiteY99" fmla="*/ 783692 h 1050392"/>
                    <a:gd name="connsiteX100" fmla="*/ 361522 w 1013985"/>
                    <a:gd name="connsiteY100" fmla="*/ 705111 h 1050392"/>
                    <a:gd name="connsiteX101" fmla="*/ 354378 w 1013985"/>
                    <a:gd name="connsiteY101" fmla="*/ 671773 h 1050392"/>
                    <a:gd name="connsiteX102" fmla="*/ 340091 w 1013985"/>
                    <a:gd name="connsiteY102" fmla="*/ 645580 h 1050392"/>
                    <a:gd name="connsiteX103" fmla="*/ 335328 w 1013985"/>
                    <a:gd name="connsiteY103" fmla="*/ 631292 h 1050392"/>
                    <a:gd name="connsiteX104" fmla="*/ 321041 w 1013985"/>
                    <a:gd name="connsiteY104" fmla="*/ 619386 h 1050392"/>
                    <a:gd name="connsiteX105" fmla="*/ 290085 w 1013985"/>
                    <a:gd name="connsiteY105" fmla="*/ 569380 h 1050392"/>
                    <a:gd name="connsiteX106" fmla="*/ 271035 w 1013985"/>
                    <a:gd name="connsiteY106" fmla="*/ 555092 h 1050392"/>
                    <a:gd name="connsiteX107" fmla="*/ 268653 w 1013985"/>
                    <a:gd name="connsiteY107" fmla="*/ 545567 h 1050392"/>
                    <a:gd name="connsiteX108" fmla="*/ 263891 w 1013985"/>
                    <a:gd name="connsiteY108" fmla="*/ 538423 h 1050392"/>
                    <a:gd name="connsiteX109" fmla="*/ 256747 w 1013985"/>
                    <a:gd name="connsiteY109" fmla="*/ 524136 h 1050392"/>
                    <a:gd name="connsiteX110" fmla="*/ 254366 w 1013985"/>
                    <a:gd name="connsiteY110" fmla="*/ 516992 h 1050392"/>
                    <a:gd name="connsiteX111" fmla="*/ 251985 w 1013985"/>
                    <a:gd name="connsiteY111" fmla="*/ 505086 h 1050392"/>
                    <a:gd name="connsiteX112" fmla="*/ 240078 w 1013985"/>
                    <a:gd name="connsiteY112" fmla="*/ 495561 h 1050392"/>
                    <a:gd name="connsiteX113" fmla="*/ 232935 w 1013985"/>
                    <a:gd name="connsiteY113" fmla="*/ 474130 h 1050392"/>
                    <a:gd name="connsiteX114" fmla="*/ 206741 w 1013985"/>
                    <a:gd name="connsiteY114" fmla="*/ 386023 h 1050392"/>
                    <a:gd name="connsiteX115" fmla="*/ 199597 w 1013985"/>
                    <a:gd name="connsiteY115" fmla="*/ 362211 h 1050392"/>
                    <a:gd name="connsiteX116" fmla="*/ 197216 w 1013985"/>
                    <a:gd name="connsiteY116" fmla="*/ 355067 h 1050392"/>
                    <a:gd name="connsiteX117" fmla="*/ 192453 w 1013985"/>
                    <a:gd name="connsiteY117" fmla="*/ 347923 h 1050392"/>
                    <a:gd name="connsiteX118" fmla="*/ 190072 w 1013985"/>
                    <a:gd name="connsiteY118" fmla="*/ 340780 h 1050392"/>
                    <a:gd name="connsiteX119" fmla="*/ 171022 w 1013985"/>
                    <a:gd name="connsiteY119" fmla="*/ 324111 h 1050392"/>
                    <a:gd name="connsiteX120" fmla="*/ 154353 w 1013985"/>
                    <a:gd name="connsiteY120" fmla="*/ 297917 h 1050392"/>
                    <a:gd name="connsiteX121" fmla="*/ 147210 w 1013985"/>
                    <a:gd name="connsiteY121" fmla="*/ 283630 h 1050392"/>
                    <a:gd name="connsiteX122" fmla="*/ 135303 w 1013985"/>
                    <a:gd name="connsiteY122" fmla="*/ 243148 h 1050392"/>
                    <a:gd name="connsiteX123" fmla="*/ 125778 w 1013985"/>
                    <a:gd name="connsiteY123" fmla="*/ 207430 h 1050392"/>
                    <a:gd name="connsiteX124" fmla="*/ 121016 w 1013985"/>
                    <a:gd name="connsiteY124" fmla="*/ 195523 h 1050392"/>
                    <a:gd name="connsiteX125" fmla="*/ 118635 w 1013985"/>
                    <a:gd name="connsiteY125" fmla="*/ 183617 h 1050392"/>
                    <a:gd name="connsiteX126" fmla="*/ 71010 w 1013985"/>
                    <a:gd name="connsiteY126" fmla="*/ 143136 h 1050392"/>
                    <a:gd name="connsiteX127" fmla="*/ 68628 w 1013985"/>
                    <a:gd name="connsiteY127" fmla="*/ 135992 h 1050392"/>
                    <a:gd name="connsiteX128" fmla="*/ 61485 w 1013985"/>
                    <a:gd name="connsiteY128" fmla="*/ 131230 h 1050392"/>
                    <a:gd name="connsiteX129" fmla="*/ 44816 w 1013985"/>
                    <a:gd name="connsiteY129" fmla="*/ 121705 h 1050392"/>
                    <a:gd name="connsiteX130" fmla="*/ 42435 w 1013985"/>
                    <a:gd name="connsiteY130" fmla="*/ 112180 h 1050392"/>
                    <a:gd name="connsiteX131" fmla="*/ 40053 w 1013985"/>
                    <a:gd name="connsiteY131" fmla="*/ 105036 h 1050392"/>
                    <a:gd name="connsiteX132" fmla="*/ 35291 w 1013985"/>
                    <a:gd name="connsiteY132" fmla="*/ 81223 h 1050392"/>
                    <a:gd name="connsiteX133" fmla="*/ 32910 w 1013985"/>
                    <a:gd name="connsiteY133" fmla="*/ 71698 h 1050392"/>
                    <a:gd name="connsiteX134" fmla="*/ 23385 w 1013985"/>
                    <a:gd name="connsiteY134" fmla="*/ 59792 h 1050392"/>
                    <a:gd name="connsiteX135" fmla="*/ 13860 w 1013985"/>
                    <a:gd name="connsiteY135" fmla="*/ 45505 h 1050392"/>
                    <a:gd name="connsiteX136" fmla="*/ 4335 w 1013985"/>
                    <a:gd name="connsiteY136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1002078 w 1013985"/>
                    <a:gd name="connsiteY39" fmla="*/ 233623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4935 w 1013985"/>
                    <a:gd name="connsiteY47" fmla="*/ 521755 h 1050392"/>
                    <a:gd name="connsiteX48" fmla="*/ 990172 w 1013985"/>
                    <a:gd name="connsiteY48" fmla="*/ 531280 h 1050392"/>
                    <a:gd name="connsiteX49" fmla="*/ 985410 w 1013985"/>
                    <a:gd name="connsiteY49" fmla="*/ 538423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61585 w 1013985"/>
                    <a:gd name="connsiteY61" fmla="*/ 793217 h 1050392"/>
                    <a:gd name="connsiteX62" fmla="*/ 847297 w 1013985"/>
                    <a:gd name="connsiteY62" fmla="*/ 809886 h 1050392"/>
                    <a:gd name="connsiteX63" fmla="*/ 837772 w 1013985"/>
                    <a:gd name="connsiteY63" fmla="*/ 824173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90110 w 1013985"/>
                    <a:gd name="connsiteY89" fmla="*/ 998005 h 1050392"/>
                    <a:gd name="connsiteX90" fmla="*/ 482966 w 1013985"/>
                    <a:gd name="connsiteY90" fmla="*/ 981336 h 1050392"/>
                    <a:gd name="connsiteX91" fmla="*/ 475822 w 1013985"/>
                    <a:gd name="connsiteY91" fmla="*/ 978955 h 1050392"/>
                    <a:gd name="connsiteX92" fmla="*/ 454391 w 1013985"/>
                    <a:gd name="connsiteY92" fmla="*/ 967048 h 1050392"/>
                    <a:gd name="connsiteX93" fmla="*/ 447247 w 1013985"/>
                    <a:gd name="connsiteY93" fmla="*/ 917042 h 1050392"/>
                    <a:gd name="connsiteX94" fmla="*/ 444866 w 1013985"/>
                    <a:gd name="connsiteY94" fmla="*/ 897992 h 1050392"/>
                    <a:gd name="connsiteX95" fmla="*/ 430578 w 1013985"/>
                    <a:gd name="connsiteY95" fmla="*/ 878942 h 1050392"/>
                    <a:gd name="connsiteX96" fmla="*/ 402003 w 1013985"/>
                    <a:gd name="connsiteY96" fmla="*/ 843223 h 1050392"/>
                    <a:gd name="connsiteX97" fmla="*/ 392478 w 1013985"/>
                    <a:gd name="connsiteY97" fmla="*/ 826555 h 1050392"/>
                    <a:gd name="connsiteX98" fmla="*/ 382953 w 1013985"/>
                    <a:gd name="connsiteY98" fmla="*/ 797980 h 1050392"/>
                    <a:gd name="connsiteX99" fmla="*/ 373428 w 1013985"/>
                    <a:gd name="connsiteY99" fmla="*/ 783692 h 1050392"/>
                    <a:gd name="connsiteX100" fmla="*/ 361522 w 1013985"/>
                    <a:gd name="connsiteY100" fmla="*/ 705111 h 1050392"/>
                    <a:gd name="connsiteX101" fmla="*/ 354378 w 1013985"/>
                    <a:gd name="connsiteY101" fmla="*/ 671773 h 1050392"/>
                    <a:gd name="connsiteX102" fmla="*/ 340091 w 1013985"/>
                    <a:gd name="connsiteY102" fmla="*/ 645580 h 1050392"/>
                    <a:gd name="connsiteX103" fmla="*/ 335328 w 1013985"/>
                    <a:gd name="connsiteY103" fmla="*/ 631292 h 1050392"/>
                    <a:gd name="connsiteX104" fmla="*/ 321041 w 1013985"/>
                    <a:gd name="connsiteY104" fmla="*/ 619386 h 1050392"/>
                    <a:gd name="connsiteX105" fmla="*/ 290085 w 1013985"/>
                    <a:gd name="connsiteY105" fmla="*/ 569380 h 1050392"/>
                    <a:gd name="connsiteX106" fmla="*/ 271035 w 1013985"/>
                    <a:gd name="connsiteY106" fmla="*/ 555092 h 1050392"/>
                    <a:gd name="connsiteX107" fmla="*/ 268653 w 1013985"/>
                    <a:gd name="connsiteY107" fmla="*/ 545567 h 1050392"/>
                    <a:gd name="connsiteX108" fmla="*/ 263891 w 1013985"/>
                    <a:gd name="connsiteY108" fmla="*/ 538423 h 1050392"/>
                    <a:gd name="connsiteX109" fmla="*/ 256747 w 1013985"/>
                    <a:gd name="connsiteY109" fmla="*/ 524136 h 1050392"/>
                    <a:gd name="connsiteX110" fmla="*/ 254366 w 1013985"/>
                    <a:gd name="connsiteY110" fmla="*/ 516992 h 1050392"/>
                    <a:gd name="connsiteX111" fmla="*/ 251985 w 1013985"/>
                    <a:gd name="connsiteY111" fmla="*/ 505086 h 1050392"/>
                    <a:gd name="connsiteX112" fmla="*/ 240078 w 1013985"/>
                    <a:gd name="connsiteY112" fmla="*/ 495561 h 1050392"/>
                    <a:gd name="connsiteX113" fmla="*/ 232935 w 1013985"/>
                    <a:gd name="connsiteY113" fmla="*/ 474130 h 1050392"/>
                    <a:gd name="connsiteX114" fmla="*/ 206741 w 1013985"/>
                    <a:gd name="connsiteY114" fmla="*/ 386023 h 1050392"/>
                    <a:gd name="connsiteX115" fmla="*/ 199597 w 1013985"/>
                    <a:gd name="connsiteY115" fmla="*/ 362211 h 1050392"/>
                    <a:gd name="connsiteX116" fmla="*/ 197216 w 1013985"/>
                    <a:gd name="connsiteY116" fmla="*/ 355067 h 1050392"/>
                    <a:gd name="connsiteX117" fmla="*/ 192453 w 1013985"/>
                    <a:gd name="connsiteY117" fmla="*/ 347923 h 1050392"/>
                    <a:gd name="connsiteX118" fmla="*/ 190072 w 1013985"/>
                    <a:gd name="connsiteY118" fmla="*/ 340780 h 1050392"/>
                    <a:gd name="connsiteX119" fmla="*/ 171022 w 1013985"/>
                    <a:gd name="connsiteY119" fmla="*/ 324111 h 1050392"/>
                    <a:gd name="connsiteX120" fmla="*/ 154353 w 1013985"/>
                    <a:gd name="connsiteY120" fmla="*/ 297917 h 1050392"/>
                    <a:gd name="connsiteX121" fmla="*/ 147210 w 1013985"/>
                    <a:gd name="connsiteY121" fmla="*/ 283630 h 1050392"/>
                    <a:gd name="connsiteX122" fmla="*/ 135303 w 1013985"/>
                    <a:gd name="connsiteY122" fmla="*/ 243148 h 1050392"/>
                    <a:gd name="connsiteX123" fmla="*/ 125778 w 1013985"/>
                    <a:gd name="connsiteY123" fmla="*/ 207430 h 1050392"/>
                    <a:gd name="connsiteX124" fmla="*/ 121016 w 1013985"/>
                    <a:gd name="connsiteY124" fmla="*/ 195523 h 1050392"/>
                    <a:gd name="connsiteX125" fmla="*/ 118635 w 1013985"/>
                    <a:gd name="connsiteY125" fmla="*/ 183617 h 1050392"/>
                    <a:gd name="connsiteX126" fmla="*/ 71010 w 1013985"/>
                    <a:gd name="connsiteY126" fmla="*/ 143136 h 1050392"/>
                    <a:gd name="connsiteX127" fmla="*/ 68628 w 1013985"/>
                    <a:gd name="connsiteY127" fmla="*/ 135992 h 1050392"/>
                    <a:gd name="connsiteX128" fmla="*/ 61485 w 1013985"/>
                    <a:gd name="connsiteY128" fmla="*/ 131230 h 1050392"/>
                    <a:gd name="connsiteX129" fmla="*/ 44816 w 1013985"/>
                    <a:gd name="connsiteY129" fmla="*/ 121705 h 1050392"/>
                    <a:gd name="connsiteX130" fmla="*/ 42435 w 1013985"/>
                    <a:gd name="connsiteY130" fmla="*/ 112180 h 1050392"/>
                    <a:gd name="connsiteX131" fmla="*/ 40053 w 1013985"/>
                    <a:gd name="connsiteY131" fmla="*/ 105036 h 1050392"/>
                    <a:gd name="connsiteX132" fmla="*/ 35291 w 1013985"/>
                    <a:gd name="connsiteY132" fmla="*/ 81223 h 1050392"/>
                    <a:gd name="connsiteX133" fmla="*/ 32910 w 1013985"/>
                    <a:gd name="connsiteY133" fmla="*/ 71698 h 1050392"/>
                    <a:gd name="connsiteX134" fmla="*/ 23385 w 1013985"/>
                    <a:gd name="connsiteY134" fmla="*/ 59792 h 1050392"/>
                    <a:gd name="connsiteX135" fmla="*/ 13860 w 1013985"/>
                    <a:gd name="connsiteY135" fmla="*/ 45505 h 1050392"/>
                    <a:gd name="connsiteX136" fmla="*/ 4335 w 1013985"/>
                    <a:gd name="connsiteY136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4935 w 1013985"/>
                    <a:gd name="connsiteY47" fmla="*/ 521755 h 1050392"/>
                    <a:gd name="connsiteX48" fmla="*/ 990172 w 1013985"/>
                    <a:gd name="connsiteY48" fmla="*/ 531280 h 1050392"/>
                    <a:gd name="connsiteX49" fmla="*/ 985410 w 1013985"/>
                    <a:gd name="connsiteY49" fmla="*/ 538423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61585 w 1013985"/>
                    <a:gd name="connsiteY61" fmla="*/ 793217 h 1050392"/>
                    <a:gd name="connsiteX62" fmla="*/ 847297 w 1013985"/>
                    <a:gd name="connsiteY62" fmla="*/ 809886 h 1050392"/>
                    <a:gd name="connsiteX63" fmla="*/ 837772 w 1013985"/>
                    <a:gd name="connsiteY63" fmla="*/ 824173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90110 w 1013985"/>
                    <a:gd name="connsiteY89" fmla="*/ 998005 h 1050392"/>
                    <a:gd name="connsiteX90" fmla="*/ 482966 w 1013985"/>
                    <a:gd name="connsiteY90" fmla="*/ 981336 h 1050392"/>
                    <a:gd name="connsiteX91" fmla="*/ 475822 w 1013985"/>
                    <a:gd name="connsiteY91" fmla="*/ 978955 h 1050392"/>
                    <a:gd name="connsiteX92" fmla="*/ 454391 w 1013985"/>
                    <a:gd name="connsiteY92" fmla="*/ 967048 h 1050392"/>
                    <a:gd name="connsiteX93" fmla="*/ 447247 w 1013985"/>
                    <a:gd name="connsiteY93" fmla="*/ 917042 h 1050392"/>
                    <a:gd name="connsiteX94" fmla="*/ 444866 w 1013985"/>
                    <a:gd name="connsiteY94" fmla="*/ 897992 h 1050392"/>
                    <a:gd name="connsiteX95" fmla="*/ 430578 w 1013985"/>
                    <a:gd name="connsiteY95" fmla="*/ 878942 h 1050392"/>
                    <a:gd name="connsiteX96" fmla="*/ 402003 w 1013985"/>
                    <a:gd name="connsiteY96" fmla="*/ 843223 h 1050392"/>
                    <a:gd name="connsiteX97" fmla="*/ 392478 w 1013985"/>
                    <a:gd name="connsiteY97" fmla="*/ 826555 h 1050392"/>
                    <a:gd name="connsiteX98" fmla="*/ 382953 w 1013985"/>
                    <a:gd name="connsiteY98" fmla="*/ 797980 h 1050392"/>
                    <a:gd name="connsiteX99" fmla="*/ 373428 w 1013985"/>
                    <a:gd name="connsiteY99" fmla="*/ 783692 h 1050392"/>
                    <a:gd name="connsiteX100" fmla="*/ 361522 w 1013985"/>
                    <a:gd name="connsiteY100" fmla="*/ 705111 h 1050392"/>
                    <a:gd name="connsiteX101" fmla="*/ 354378 w 1013985"/>
                    <a:gd name="connsiteY101" fmla="*/ 671773 h 1050392"/>
                    <a:gd name="connsiteX102" fmla="*/ 340091 w 1013985"/>
                    <a:gd name="connsiteY102" fmla="*/ 645580 h 1050392"/>
                    <a:gd name="connsiteX103" fmla="*/ 335328 w 1013985"/>
                    <a:gd name="connsiteY103" fmla="*/ 631292 h 1050392"/>
                    <a:gd name="connsiteX104" fmla="*/ 321041 w 1013985"/>
                    <a:gd name="connsiteY104" fmla="*/ 619386 h 1050392"/>
                    <a:gd name="connsiteX105" fmla="*/ 290085 w 1013985"/>
                    <a:gd name="connsiteY105" fmla="*/ 569380 h 1050392"/>
                    <a:gd name="connsiteX106" fmla="*/ 271035 w 1013985"/>
                    <a:gd name="connsiteY106" fmla="*/ 555092 h 1050392"/>
                    <a:gd name="connsiteX107" fmla="*/ 268653 w 1013985"/>
                    <a:gd name="connsiteY107" fmla="*/ 545567 h 1050392"/>
                    <a:gd name="connsiteX108" fmla="*/ 263891 w 1013985"/>
                    <a:gd name="connsiteY108" fmla="*/ 538423 h 1050392"/>
                    <a:gd name="connsiteX109" fmla="*/ 256747 w 1013985"/>
                    <a:gd name="connsiteY109" fmla="*/ 524136 h 1050392"/>
                    <a:gd name="connsiteX110" fmla="*/ 254366 w 1013985"/>
                    <a:gd name="connsiteY110" fmla="*/ 516992 h 1050392"/>
                    <a:gd name="connsiteX111" fmla="*/ 251985 w 1013985"/>
                    <a:gd name="connsiteY111" fmla="*/ 505086 h 1050392"/>
                    <a:gd name="connsiteX112" fmla="*/ 240078 w 1013985"/>
                    <a:gd name="connsiteY112" fmla="*/ 495561 h 1050392"/>
                    <a:gd name="connsiteX113" fmla="*/ 232935 w 1013985"/>
                    <a:gd name="connsiteY113" fmla="*/ 474130 h 1050392"/>
                    <a:gd name="connsiteX114" fmla="*/ 206741 w 1013985"/>
                    <a:gd name="connsiteY114" fmla="*/ 386023 h 1050392"/>
                    <a:gd name="connsiteX115" fmla="*/ 199597 w 1013985"/>
                    <a:gd name="connsiteY115" fmla="*/ 362211 h 1050392"/>
                    <a:gd name="connsiteX116" fmla="*/ 197216 w 1013985"/>
                    <a:gd name="connsiteY116" fmla="*/ 355067 h 1050392"/>
                    <a:gd name="connsiteX117" fmla="*/ 192453 w 1013985"/>
                    <a:gd name="connsiteY117" fmla="*/ 347923 h 1050392"/>
                    <a:gd name="connsiteX118" fmla="*/ 190072 w 1013985"/>
                    <a:gd name="connsiteY118" fmla="*/ 340780 h 1050392"/>
                    <a:gd name="connsiteX119" fmla="*/ 171022 w 1013985"/>
                    <a:gd name="connsiteY119" fmla="*/ 324111 h 1050392"/>
                    <a:gd name="connsiteX120" fmla="*/ 154353 w 1013985"/>
                    <a:gd name="connsiteY120" fmla="*/ 297917 h 1050392"/>
                    <a:gd name="connsiteX121" fmla="*/ 147210 w 1013985"/>
                    <a:gd name="connsiteY121" fmla="*/ 283630 h 1050392"/>
                    <a:gd name="connsiteX122" fmla="*/ 135303 w 1013985"/>
                    <a:gd name="connsiteY122" fmla="*/ 243148 h 1050392"/>
                    <a:gd name="connsiteX123" fmla="*/ 125778 w 1013985"/>
                    <a:gd name="connsiteY123" fmla="*/ 207430 h 1050392"/>
                    <a:gd name="connsiteX124" fmla="*/ 121016 w 1013985"/>
                    <a:gd name="connsiteY124" fmla="*/ 195523 h 1050392"/>
                    <a:gd name="connsiteX125" fmla="*/ 118635 w 1013985"/>
                    <a:gd name="connsiteY125" fmla="*/ 183617 h 1050392"/>
                    <a:gd name="connsiteX126" fmla="*/ 71010 w 1013985"/>
                    <a:gd name="connsiteY126" fmla="*/ 143136 h 1050392"/>
                    <a:gd name="connsiteX127" fmla="*/ 68628 w 1013985"/>
                    <a:gd name="connsiteY127" fmla="*/ 135992 h 1050392"/>
                    <a:gd name="connsiteX128" fmla="*/ 61485 w 1013985"/>
                    <a:gd name="connsiteY128" fmla="*/ 131230 h 1050392"/>
                    <a:gd name="connsiteX129" fmla="*/ 44816 w 1013985"/>
                    <a:gd name="connsiteY129" fmla="*/ 121705 h 1050392"/>
                    <a:gd name="connsiteX130" fmla="*/ 42435 w 1013985"/>
                    <a:gd name="connsiteY130" fmla="*/ 112180 h 1050392"/>
                    <a:gd name="connsiteX131" fmla="*/ 40053 w 1013985"/>
                    <a:gd name="connsiteY131" fmla="*/ 105036 h 1050392"/>
                    <a:gd name="connsiteX132" fmla="*/ 35291 w 1013985"/>
                    <a:gd name="connsiteY132" fmla="*/ 81223 h 1050392"/>
                    <a:gd name="connsiteX133" fmla="*/ 32910 w 1013985"/>
                    <a:gd name="connsiteY133" fmla="*/ 71698 h 1050392"/>
                    <a:gd name="connsiteX134" fmla="*/ 23385 w 1013985"/>
                    <a:gd name="connsiteY134" fmla="*/ 59792 h 1050392"/>
                    <a:gd name="connsiteX135" fmla="*/ 13860 w 1013985"/>
                    <a:gd name="connsiteY135" fmla="*/ 45505 h 1050392"/>
                    <a:gd name="connsiteX136" fmla="*/ 4335 w 1013985"/>
                    <a:gd name="connsiteY136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4935 w 1013985"/>
                    <a:gd name="connsiteY47" fmla="*/ 521755 h 1050392"/>
                    <a:gd name="connsiteX48" fmla="*/ 990172 w 1013985"/>
                    <a:gd name="connsiteY48" fmla="*/ 531280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61585 w 1013985"/>
                    <a:gd name="connsiteY61" fmla="*/ 793217 h 1050392"/>
                    <a:gd name="connsiteX62" fmla="*/ 847297 w 1013985"/>
                    <a:gd name="connsiteY62" fmla="*/ 809886 h 1050392"/>
                    <a:gd name="connsiteX63" fmla="*/ 837772 w 1013985"/>
                    <a:gd name="connsiteY63" fmla="*/ 824173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90110 w 1013985"/>
                    <a:gd name="connsiteY89" fmla="*/ 998005 h 1050392"/>
                    <a:gd name="connsiteX90" fmla="*/ 482966 w 1013985"/>
                    <a:gd name="connsiteY90" fmla="*/ 981336 h 1050392"/>
                    <a:gd name="connsiteX91" fmla="*/ 475822 w 1013985"/>
                    <a:gd name="connsiteY91" fmla="*/ 978955 h 1050392"/>
                    <a:gd name="connsiteX92" fmla="*/ 454391 w 1013985"/>
                    <a:gd name="connsiteY92" fmla="*/ 967048 h 1050392"/>
                    <a:gd name="connsiteX93" fmla="*/ 447247 w 1013985"/>
                    <a:gd name="connsiteY93" fmla="*/ 917042 h 1050392"/>
                    <a:gd name="connsiteX94" fmla="*/ 444866 w 1013985"/>
                    <a:gd name="connsiteY94" fmla="*/ 897992 h 1050392"/>
                    <a:gd name="connsiteX95" fmla="*/ 430578 w 1013985"/>
                    <a:gd name="connsiteY95" fmla="*/ 878942 h 1050392"/>
                    <a:gd name="connsiteX96" fmla="*/ 402003 w 1013985"/>
                    <a:gd name="connsiteY96" fmla="*/ 843223 h 1050392"/>
                    <a:gd name="connsiteX97" fmla="*/ 392478 w 1013985"/>
                    <a:gd name="connsiteY97" fmla="*/ 826555 h 1050392"/>
                    <a:gd name="connsiteX98" fmla="*/ 382953 w 1013985"/>
                    <a:gd name="connsiteY98" fmla="*/ 797980 h 1050392"/>
                    <a:gd name="connsiteX99" fmla="*/ 373428 w 1013985"/>
                    <a:gd name="connsiteY99" fmla="*/ 783692 h 1050392"/>
                    <a:gd name="connsiteX100" fmla="*/ 361522 w 1013985"/>
                    <a:gd name="connsiteY100" fmla="*/ 705111 h 1050392"/>
                    <a:gd name="connsiteX101" fmla="*/ 354378 w 1013985"/>
                    <a:gd name="connsiteY101" fmla="*/ 671773 h 1050392"/>
                    <a:gd name="connsiteX102" fmla="*/ 340091 w 1013985"/>
                    <a:gd name="connsiteY102" fmla="*/ 645580 h 1050392"/>
                    <a:gd name="connsiteX103" fmla="*/ 335328 w 1013985"/>
                    <a:gd name="connsiteY103" fmla="*/ 631292 h 1050392"/>
                    <a:gd name="connsiteX104" fmla="*/ 321041 w 1013985"/>
                    <a:gd name="connsiteY104" fmla="*/ 619386 h 1050392"/>
                    <a:gd name="connsiteX105" fmla="*/ 290085 w 1013985"/>
                    <a:gd name="connsiteY105" fmla="*/ 569380 h 1050392"/>
                    <a:gd name="connsiteX106" fmla="*/ 271035 w 1013985"/>
                    <a:gd name="connsiteY106" fmla="*/ 555092 h 1050392"/>
                    <a:gd name="connsiteX107" fmla="*/ 268653 w 1013985"/>
                    <a:gd name="connsiteY107" fmla="*/ 545567 h 1050392"/>
                    <a:gd name="connsiteX108" fmla="*/ 263891 w 1013985"/>
                    <a:gd name="connsiteY108" fmla="*/ 538423 h 1050392"/>
                    <a:gd name="connsiteX109" fmla="*/ 256747 w 1013985"/>
                    <a:gd name="connsiteY109" fmla="*/ 524136 h 1050392"/>
                    <a:gd name="connsiteX110" fmla="*/ 254366 w 1013985"/>
                    <a:gd name="connsiteY110" fmla="*/ 516992 h 1050392"/>
                    <a:gd name="connsiteX111" fmla="*/ 251985 w 1013985"/>
                    <a:gd name="connsiteY111" fmla="*/ 505086 h 1050392"/>
                    <a:gd name="connsiteX112" fmla="*/ 240078 w 1013985"/>
                    <a:gd name="connsiteY112" fmla="*/ 495561 h 1050392"/>
                    <a:gd name="connsiteX113" fmla="*/ 232935 w 1013985"/>
                    <a:gd name="connsiteY113" fmla="*/ 474130 h 1050392"/>
                    <a:gd name="connsiteX114" fmla="*/ 206741 w 1013985"/>
                    <a:gd name="connsiteY114" fmla="*/ 386023 h 1050392"/>
                    <a:gd name="connsiteX115" fmla="*/ 199597 w 1013985"/>
                    <a:gd name="connsiteY115" fmla="*/ 362211 h 1050392"/>
                    <a:gd name="connsiteX116" fmla="*/ 197216 w 1013985"/>
                    <a:gd name="connsiteY116" fmla="*/ 355067 h 1050392"/>
                    <a:gd name="connsiteX117" fmla="*/ 192453 w 1013985"/>
                    <a:gd name="connsiteY117" fmla="*/ 347923 h 1050392"/>
                    <a:gd name="connsiteX118" fmla="*/ 190072 w 1013985"/>
                    <a:gd name="connsiteY118" fmla="*/ 340780 h 1050392"/>
                    <a:gd name="connsiteX119" fmla="*/ 171022 w 1013985"/>
                    <a:gd name="connsiteY119" fmla="*/ 324111 h 1050392"/>
                    <a:gd name="connsiteX120" fmla="*/ 154353 w 1013985"/>
                    <a:gd name="connsiteY120" fmla="*/ 297917 h 1050392"/>
                    <a:gd name="connsiteX121" fmla="*/ 147210 w 1013985"/>
                    <a:gd name="connsiteY121" fmla="*/ 283630 h 1050392"/>
                    <a:gd name="connsiteX122" fmla="*/ 135303 w 1013985"/>
                    <a:gd name="connsiteY122" fmla="*/ 243148 h 1050392"/>
                    <a:gd name="connsiteX123" fmla="*/ 125778 w 1013985"/>
                    <a:gd name="connsiteY123" fmla="*/ 207430 h 1050392"/>
                    <a:gd name="connsiteX124" fmla="*/ 121016 w 1013985"/>
                    <a:gd name="connsiteY124" fmla="*/ 195523 h 1050392"/>
                    <a:gd name="connsiteX125" fmla="*/ 118635 w 1013985"/>
                    <a:gd name="connsiteY125" fmla="*/ 183617 h 1050392"/>
                    <a:gd name="connsiteX126" fmla="*/ 71010 w 1013985"/>
                    <a:gd name="connsiteY126" fmla="*/ 143136 h 1050392"/>
                    <a:gd name="connsiteX127" fmla="*/ 68628 w 1013985"/>
                    <a:gd name="connsiteY127" fmla="*/ 135992 h 1050392"/>
                    <a:gd name="connsiteX128" fmla="*/ 61485 w 1013985"/>
                    <a:gd name="connsiteY128" fmla="*/ 131230 h 1050392"/>
                    <a:gd name="connsiteX129" fmla="*/ 44816 w 1013985"/>
                    <a:gd name="connsiteY129" fmla="*/ 121705 h 1050392"/>
                    <a:gd name="connsiteX130" fmla="*/ 42435 w 1013985"/>
                    <a:gd name="connsiteY130" fmla="*/ 112180 h 1050392"/>
                    <a:gd name="connsiteX131" fmla="*/ 40053 w 1013985"/>
                    <a:gd name="connsiteY131" fmla="*/ 105036 h 1050392"/>
                    <a:gd name="connsiteX132" fmla="*/ 35291 w 1013985"/>
                    <a:gd name="connsiteY132" fmla="*/ 81223 h 1050392"/>
                    <a:gd name="connsiteX133" fmla="*/ 32910 w 1013985"/>
                    <a:gd name="connsiteY133" fmla="*/ 71698 h 1050392"/>
                    <a:gd name="connsiteX134" fmla="*/ 23385 w 1013985"/>
                    <a:gd name="connsiteY134" fmla="*/ 59792 h 1050392"/>
                    <a:gd name="connsiteX135" fmla="*/ 13860 w 1013985"/>
                    <a:gd name="connsiteY135" fmla="*/ 45505 h 1050392"/>
                    <a:gd name="connsiteX136" fmla="*/ 4335 w 1013985"/>
                    <a:gd name="connsiteY136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4935 w 1013985"/>
                    <a:gd name="connsiteY47" fmla="*/ 521755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61585 w 1013985"/>
                    <a:gd name="connsiteY61" fmla="*/ 793217 h 1050392"/>
                    <a:gd name="connsiteX62" fmla="*/ 847297 w 1013985"/>
                    <a:gd name="connsiteY62" fmla="*/ 809886 h 1050392"/>
                    <a:gd name="connsiteX63" fmla="*/ 837772 w 1013985"/>
                    <a:gd name="connsiteY63" fmla="*/ 824173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90110 w 1013985"/>
                    <a:gd name="connsiteY89" fmla="*/ 998005 h 1050392"/>
                    <a:gd name="connsiteX90" fmla="*/ 482966 w 1013985"/>
                    <a:gd name="connsiteY90" fmla="*/ 981336 h 1050392"/>
                    <a:gd name="connsiteX91" fmla="*/ 475822 w 1013985"/>
                    <a:gd name="connsiteY91" fmla="*/ 978955 h 1050392"/>
                    <a:gd name="connsiteX92" fmla="*/ 454391 w 1013985"/>
                    <a:gd name="connsiteY92" fmla="*/ 967048 h 1050392"/>
                    <a:gd name="connsiteX93" fmla="*/ 447247 w 1013985"/>
                    <a:gd name="connsiteY93" fmla="*/ 917042 h 1050392"/>
                    <a:gd name="connsiteX94" fmla="*/ 444866 w 1013985"/>
                    <a:gd name="connsiteY94" fmla="*/ 897992 h 1050392"/>
                    <a:gd name="connsiteX95" fmla="*/ 430578 w 1013985"/>
                    <a:gd name="connsiteY95" fmla="*/ 878942 h 1050392"/>
                    <a:gd name="connsiteX96" fmla="*/ 402003 w 1013985"/>
                    <a:gd name="connsiteY96" fmla="*/ 843223 h 1050392"/>
                    <a:gd name="connsiteX97" fmla="*/ 392478 w 1013985"/>
                    <a:gd name="connsiteY97" fmla="*/ 826555 h 1050392"/>
                    <a:gd name="connsiteX98" fmla="*/ 382953 w 1013985"/>
                    <a:gd name="connsiteY98" fmla="*/ 797980 h 1050392"/>
                    <a:gd name="connsiteX99" fmla="*/ 373428 w 1013985"/>
                    <a:gd name="connsiteY99" fmla="*/ 783692 h 1050392"/>
                    <a:gd name="connsiteX100" fmla="*/ 361522 w 1013985"/>
                    <a:gd name="connsiteY100" fmla="*/ 705111 h 1050392"/>
                    <a:gd name="connsiteX101" fmla="*/ 354378 w 1013985"/>
                    <a:gd name="connsiteY101" fmla="*/ 671773 h 1050392"/>
                    <a:gd name="connsiteX102" fmla="*/ 340091 w 1013985"/>
                    <a:gd name="connsiteY102" fmla="*/ 645580 h 1050392"/>
                    <a:gd name="connsiteX103" fmla="*/ 335328 w 1013985"/>
                    <a:gd name="connsiteY103" fmla="*/ 631292 h 1050392"/>
                    <a:gd name="connsiteX104" fmla="*/ 321041 w 1013985"/>
                    <a:gd name="connsiteY104" fmla="*/ 619386 h 1050392"/>
                    <a:gd name="connsiteX105" fmla="*/ 290085 w 1013985"/>
                    <a:gd name="connsiteY105" fmla="*/ 569380 h 1050392"/>
                    <a:gd name="connsiteX106" fmla="*/ 271035 w 1013985"/>
                    <a:gd name="connsiteY106" fmla="*/ 555092 h 1050392"/>
                    <a:gd name="connsiteX107" fmla="*/ 268653 w 1013985"/>
                    <a:gd name="connsiteY107" fmla="*/ 545567 h 1050392"/>
                    <a:gd name="connsiteX108" fmla="*/ 263891 w 1013985"/>
                    <a:gd name="connsiteY108" fmla="*/ 538423 h 1050392"/>
                    <a:gd name="connsiteX109" fmla="*/ 256747 w 1013985"/>
                    <a:gd name="connsiteY109" fmla="*/ 524136 h 1050392"/>
                    <a:gd name="connsiteX110" fmla="*/ 254366 w 1013985"/>
                    <a:gd name="connsiteY110" fmla="*/ 516992 h 1050392"/>
                    <a:gd name="connsiteX111" fmla="*/ 251985 w 1013985"/>
                    <a:gd name="connsiteY111" fmla="*/ 505086 h 1050392"/>
                    <a:gd name="connsiteX112" fmla="*/ 240078 w 1013985"/>
                    <a:gd name="connsiteY112" fmla="*/ 495561 h 1050392"/>
                    <a:gd name="connsiteX113" fmla="*/ 232935 w 1013985"/>
                    <a:gd name="connsiteY113" fmla="*/ 474130 h 1050392"/>
                    <a:gd name="connsiteX114" fmla="*/ 206741 w 1013985"/>
                    <a:gd name="connsiteY114" fmla="*/ 386023 h 1050392"/>
                    <a:gd name="connsiteX115" fmla="*/ 199597 w 1013985"/>
                    <a:gd name="connsiteY115" fmla="*/ 362211 h 1050392"/>
                    <a:gd name="connsiteX116" fmla="*/ 197216 w 1013985"/>
                    <a:gd name="connsiteY116" fmla="*/ 355067 h 1050392"/>
                    <a:gd name="connsiteX117" fmla="*/ 192453 w 1013985"/>
                    <a:gd name="connsiteY117" fmla="*/ 347923 h 1050392"/>
                    <a:gd name="connsiteX118" fmla="*/ 190072 w 1013985"/>
                    <a:gd name="connsiteY118" fmla="*/ 340780 h 1050392"/>
                    <a:gd name="connsiteX119" fmla="*/ 171022 w 1013985"/>
                    <a:gd name="connsiteY119" fmla="*/ 324111 h 1050392"/>
                    <a:gd name="connsiteX120" fmla="*/ 154353 w 1013985"/>
                    <a:gd name="connsiteY120" fmla="*/ 297917 h 1050392"/>
                    <a:gd name="connsiteX121" fmla="*/ 147210 w 1013985"/>
                    <a:gd name="connsiteY121" fmla="*/ 283630 h 1050392"/>
                    <a:gd name="connsiteX122" fmla="*/ 135303 w 1013985"/>
                    <a:gd name="connsiteY122" fmla="*/ 243148 h 1050392"/>
                    <a:gd name="connsiteX123" fmla="*/ 125778 w 1013985"/>
                    <a:gd name="connsiteY123" fmla="*/ 207430 h 1050392"/>
                    <a:gd name="connsiteX124" fmla="*/ 121016 w 1013985"/>
                    <a:gd name="connsiteY124" fmla="*/ 195523 h 1050392"/>
                    <a:gd name="connsiteX125" fmla="*/ 118635 w 1013985"/>
                    <a:gd name="connsiteY125" fmla="*/ 183617 h 1050392"/>
                    <a:gd name="connsiteX126" fmla="*/ 71010 w 1013985"/>
                    <a:gd name="connsiteY126" fmla="*/ 143136 h 1050392"/>
                    <a:gd name="connsiteX127" fmla="*/ 68628 w 1013985"/>
                    <a:gd name="connsiteY127" fmla="*/ 135992 h 1050392"/>
                    <a:gd name="connsiteX128" fmla="*/ 61485 w 1013985"/>
                    <a:gd name="connsiteY128" fmla="*/ 131230 h 1050392"/>
                    <a:gd name="connsiteX129" fmla="*/ 44816 w 1013985"/>
                    <a:gd name="connsiteY129" fmla="*/ 121705 h 1050392"/>
                    <a:gd name="connsiteX130" fmla="*/ 42435 w 1013985"/>
                    <a:gd name="connsiteY130" fmla="*/ 112180 h 1050392"/>
                    <a:gd name="connsiteX131" fmla="*/ 40053 w 1013985"/>
                    <a:gd name="connsiteY131" fmla="*/ 105036 h 1050392"/>
                    <a:gd name="connsiteX132" fmla="*/ 35291 w 1013985"/>
                    <a:gd name="connsiteY132" fmla="*/ 81223 h 1050392"/>
                    <a:gd name="connsiteX133" fmla="*/ 32910 w 1013985"/>
                    <a:gd name="connsiteY133" fmla="*/ 71698 h 1050392"/>
                    <a:gd name="connsiteX134" fmla="*/ 23385 w 1013985"/>
                    <a:gd name="connsiteY134" fmla="*/ 59792 h 1050392"/>
                    <a:gd name="connsiteX135" fmla="*/ 13860 w 1013985"/>
                    <a:gd name="connsiteY135" fmla="*/ 45505 h 1050392"/>
                    <a:gd name="connsiteX136" fmla="*/ 4335 w 1013985"/>
                    <a:gd name="connsiteY136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61585 w 1013985"/>
                    <a:gd name="connsiteY61" fmla="*/ 793217 h 1050392"/>
                    <a:gd name="connsiteX62" fmla="*/ 847297 w 1013985"/>
                    <a:gd name="connsiteY62" fmla="*/ 809886 h 1050392"/>
                    <a:gd name="connsiteX63" fmla="*/ 837772 w 1013985"/>
                    <a:gd name="connsiteY63" fmla="*/ 824173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90110 w 1013985"/>
                    <a:gd name="connsiteY89" fmla="*/ 998005 h 1050392"/>
                    <a:gd name="connsiteX90" fmla="*/ 482966 w 1013985"/>
                    <a:gd name="connsiteY90" fmla="*/ 981336 h 1050392"/>
                    <a:gd name="connsiteX91" fmla="*/ 475822 w 1013985"/>
                    <a:gd name="connsiteY91" fmla="*/ 978955 h 1050392"/>
                    <a:gd name="connsiteX92" fmla="*/ 454391 w 1013985"/>
                    <a:gd name="connsiteY92" fmla="*/ 967048 h 1050392"/>
                    <a:gd name="connsiteX93" fmla="*/ 447247 w 1013985"/>
                    <a:gd name="connsiteY93" fmla="*/ 917042 h 1050392"/>
                    <a:gd name="connsiteX94" fmla="*/ 444866 w 1013985"/>
                    <a:gd name="connsiteY94" fmla="*/ 897992 h 1050392"/>
                    <a:gd name="connsiteX95" fmla="*/ 430578 w 1013985"/>
                    <a:gd name="connsiteY95" fmla="*/ 878942 h 1050392"/>
                    <a:gd name="connsiteX96" fmla="*/ 402003 w 1013985"/>
                    <a:gd name="connsiteY96" fmla="*/ 843223 h 1050392"/>
                    <a:gd name="connsiteX97" fmla="*/ 392478 w 1013985"/>
                    <a:gd name="connsiteY97" fmla="*/ 826555 h 1050392"/>
                    <a:gd name="connsiteX98" fmla="*/ 382953 w 1013985"/>
                    <a:gd name="connsiteY98" fmla="*/ 797980 h 1050392"/>
                    <a:gd name="connsiteX99" fmla="*/ 373428 w 1013985"/>
                    <a:gd name="connsiteY99" fmla="*/ 783692 h 1050392"/>
                    <a:gd name="connsiteX100" fmla="*/ 361522 w 1013985"/>
                    <a:gd name="connsiteY100" fmla="*/ 705111 h 1050392"/>
                    <a:gd name="connsiteX101" fmla="*/ 354378 w 1013985"/>
                    <a:gd name="connsiteY101" fmla="*/ 671773 h 1050392"/>
                    <a:gd name="connsiteX102" fmla="*/ 340091 w 1013985"/>
                    <a:gd name="connsiteY102" fmla="*/ 645580 h 1050392"/>
                    <a:gd name="connsiteX103" fmla="*/ 335328 w 1013985"/>
                    <a:gd name="connsiteY103" fmla="*/ 631292 h 1050392"/>
                    <a:gd name="connsiteX104" fmla="*/ 321041 w 1013985"/>
                    <a:gd name="connsiteY104" fmla="*/ 619386 h 1050392"/>
                    <a:gd name="connsiteX105" fmla="*/ 290085 w 1013985"/>
                    <a:gd name="connsiteY105" fmla="*/ 569380 h 1050392"/>
                    <a:gd name="connsiteX106" fmla="*/ 271035 w 1013985"/>
                    <a:gd name="connsiteY106" fmla="*/ 555092 h 1050392"/>
                    <a:gd name="connsiteX107" fmla="*/ 268653 w 1013985"/>
                    <a:gd name="connsiteY107" fmla="*/ 545567 h 1050392"/>
                    <a:gd name="connsiteX108" fmla="*/ 263891 w 1013985"/>
                    <a:gd name="connsiteY108" fmla="*/ 538423 h 1050392"/>
                    <a:gd name="connsiteX109" fmla="*/ 256747 w 1013985"/>
                    <a:gd name="connsiteY109" fmla="*/ 524136 h 1050392"/>
                    <a:gd name="connsiteX110" fmla="*/ 254366 w 1013985"/>
                    <a:gd name="connsiteY110" fmla="*/ 516992 h 1050392"/>
                    <a:gd name="connsiteX111" fmla="*/ 251985 w 1013985"/>
                    <a:gd name="connsiteY111" fmla="*/ 505086 h 1050392"/>
                    <a:gd name="connsiteX112" fmla="*/ 240078 w 1013985"/>
                    <a:gd name="connsiteY112" fmla="*/ 495561 h 1050392"/>
                    <a:gd name="connsiteX113" fmla="*/ 232935 w 1013985"/>
                    <a:gd name="connsiteY113" fmla="*/ 474130 h 1050392"/>
                    <a:gd name="connsiteX114" fmla="*/ 206741 w 1013985"/>
                    <a:gd name="connsiteY114" fmla="*/ 386023 h 1050392"/>
                    <a:gd name="connsiteX115" fmla="*/ 199597 w 1013985"/>
                    <a:gd name="connsiteY115" fmla="*/ 362211 h 1050392"/>
                    <a:gd name="connsiteX116" fmla="*/ 197216 w 1013985"/>
                    <a:gd name="connsiteY116" fmla="*/ 355067 h 1050392"/>
                    <a:gd name="connsiteX117" fmla="*/ 192453 w 1013985"/>
                    <a:gd name="connsiteY117" fmla="*/ 347923 h 1050392"/>
                    <a:gd name="connsiteX118" fmla="*/ 190072 w 1013985"/>
                    <a:gd name="connsiteY118" fmla="*/ 340780 h 1050392"/>
                    <a:gd name="connsiteX119" fmla="*/ 171022 w 1013985"/>
                    <a:gd name="connsiteY119" fmla="*/ 324111 h 1050392"/>
                    <a:gd name="connsiteX120" fmla="*/ 154353 w 1013985"/>
                    <a:gd name="connsiteY120" fmla="*/ 297917 h 1050392"/>
                    <a:gd name="connsiteX121" fmla="*/ 147210 w 1013985"/>
                    <a:gd name="connsiteY121" fmla="*/ 283630 h 1050392"/>
                    <a:gd name="connsiteX122" fmla="*/ 135303 w 1013985"/>
                    <a:gd name="connsiteY122" fmla="*/ 243148 h 1050392"/>
                    <a:gd name="connsiteX123" fmla="*/ 125778 w 1013985"/>
                    <a:gd name="connsiteY123" fmla="*/ 207430 h 1050392"/>
                    <a:gd name="connsiteX124" fmla="*/ 121016 w 1013985"/>
                    <a:gd name="connsiteY124" fmla="*/ 195523 h 1050392"/>
                    <a:gd name="connsiteX125" fmla="*/ 118635 w 1013985"/>
                    <a:gd name="connsiteY125" fmla="*/ 183617 h 1050392"/>
                    <a:gd name="connsiteX126" fmla="*/ 71010 w 1013985"/>
                    <a:gd name="connsiteY126" fmla="*/ 143136 h 1050392"/>
                    <a:gd name="connsiteX127" fmla="*/ 68628 w 1013985"/>
                    <a:gd name="connsiteY127" fmla="*/ 135992 h 1050392"/>
                    <a:gd name="connsiteX128" fmla="*/ 61485 w 1013985"/>
                    <a:gd name="connsiteY128" fmla="*/ 131230 h 1050392"/>
                    <a:gd name="connsiteX129" fmla="*/ 44816 w 1013985"/>
                    <a:gd name="connsiteY129" fmla="*/ 121705 h 1050392"/>
                    <a:gd name="connsiteX130" fmla="*/ 42435 w 1013985"/>
                    <a:gd name="connsiteY130" fmla="*/ 112180 h 1050392"/>
                    <a:gd name="connsiteX131" fmla="*/ 40053 w 1013985"/>
                    <a:gd name="connsiteY131" fmla="*/ 105036 h 1050392"/>
                    <a:gd name="connsiteX132" fmla="*/ 35291 w 1013985"/>
                    <a:gd name="connsiteY132" fmla="*/ 81223 h 1050392"/>
                    <a:gd name="connsiteX133" fmla="*/ 32910 w 1013985"/>
                    <a:gd name="connsiteY133" fmla="*/ 71698 h 1050392"/>
                    <a:gd name="connsiteX134" fmla="*/ 23385 w 1013985"/>
                    <a:gd name="connsiteY134" fmla="*/ 59792 h 1050392"/>
                    <a:gd name="connsiteX135" fmla="*/ 13860 w 1013985"/>
                    <a:gd name="connsiteY135" fmla="*/ 45505 h 1050392"/>
                    <a:gd name="connsiteX136" fmla="*/ 4335 w 1013985"/>
                    <a:gd name="connsiteY136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47297 w 1013985"/>
                    <a:gd name="connsiteY62" fmla="*/ 809886 h 1050392"/>
                    <a:gd name="connsiteX63" fmla="*/ 837772 w 1013985"/>
                    <a:gd name="connsiteY63" fmla="*/ 824173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90110 w 1013985"/>
                    <a:gd name="connsiteY89" fmla="*/ 998005 h 1050392"/>
                    <a:gd name="connsiteX90" fmla="*/ 482966 w 1013985"/>
                    <a:gd name="connsiteY90" fmla="*/ 981336 h 1050392"/>
                    <a:gd name="connsiteX91" fmla="*/ 475822 w 1013985"/>
                    <a:gd name="connsiteY91" fmla="*/ 978955 h 1050392"/>
                    <a:gd name="connsiteX92" fmla="*/ 454391 w 1013985"/>
                    <a:gd name="connsiteY92" fmla="*/ 967048 h 1050392"/>
                    <a:gd name="connsiteX93" fmla="*/ 447247 w 1013985"/>
                    <a:gd name="connsiteY93" fmla="*/ 917042 h 1050392"/>
                    <a:gd name="connsiteX94" fmla="*/ 444866 w 1013985"/>
                    <a:gd name="connsiteY94" fmla="*/ 897992 h 1050392"/>
                    <a:gd name="connsiteX95" fmla="*/ 430578 w 1013985"/>
                    <a:gd name="connsiteY95" fmla="*/ 878942 h 1050392"/>
                    <a:gd name="connsiteX96" fmla="*/ 402003 w 1013985"/>
                    <a:gd name="connsiteY96" fmla="*/ 843223 h 1050392"/>
                    <a:gd name="connsiteX97" fmla="*/ 392478 w 1013985"/>
                    <a:gd name="connsiteY97" fmla="*/ 826555 h 1050392"/>
                    <a:gd name="connsiteX98" fmla="*/ 382953 w 1013985"/>
                    <a:gd name="connsiteY98" fmla="*/ 797980 h 1050392"/>
                    <a:gd name="connsiteX99" fmla="*/ 373428 w 1013985"/>
                    <a:gd name="connsiteY99" fmla="*/ 783692 h 1050392"/>
                    <a:gd name="connsiteX100" fmla="*/ 361522 w 1013985"/>
                    <a:gd name="connsiteY100" fmla="*/ 705111 h 1050392"/>
                    <a:gd name="connsiteX101" fmla="*/ 354378 w 1013985"/>
                    <a:gd name="connsiteY101" fmla="*/ 671773 h 1050392"/>
                    <a:gd name="connsiteX102" fmla="*/ 340091 w 1013985"/>
                    <a:gd name="connsiteY102" fmla="*/ 645580 h 1050392"/>
                    <a:gd name="connsiteX103" fmla="*/ 335328 w 1013985"/>
                    <a:gd name="connsiteY103" fmla="*/ 631292 h 1050392"/>
                    <a:gd name="connsiteX104" fmla="*/ 321041 w 1013985"/>
                    <a:gd name="connsiteY104" fmla="*/ 619386 h 1050392"/>
                    <a:gd name="connsiteX105" fmla="*/ 290085 w 1013985"/>
                    <a:gd name="connsiteY105" fmla="*/ 569380 h 1050392"/>
                    <a:gd name="connsiteX106" fmla="*/ 271035 w 1013985"/>
                    <a:gd name="connsiteY106" fmla="*/ 555092 h 1050392"/>
                    <a:gd name="connsiteX107" fmla="*/ 268653 w 1013985"/>
                    <a:gd name="connsiteY107" fmla="*/ 545567 h 1050392"/>
                    <a:gd name="connsiteX108" fmla="*/ 263891 w 1013985"/>
                    <a:gd name="connsiteY108" fmla="*/ 538423 h 1050392"/>
                    <a:gd name="connsiteX109" fmla="*/ 256747 w 1013985"/>
                    <a:gd name="connsiteY109" fmla="*/ 524136 h 1050392"/>
                    <a:gd name="connsiteX110" fmla="*/ 254366 w 1013985"/>
                    <a:gd name="connsiteY110" fmla="*/ 516992 h 1050392"/>
                    <a:gd name="connsiteX111" fmla="*/ 251985 w 1013985"/>
                    <a:gd name="connsiteY111" fmla="*/ 505086 h 1050392"/>
                    <a:gd name="connsiteX112" fmla="*/ 240078 w 1013985"/>
                    <a:gd name="connsiteY112" fmla="*/ 495561 h 1050392"/>
                    <a:gd name="connsiteX113" fmla="*/ 232935 w 1013985"/>
                    <a:gd name="connsiteY113" fmla="*/ 474130 h 1050392"/>
                    <a:gd name="connsiteX114" fmla="*/ 206741 w 1013985"/>
                    <a:gd name="connsiteY114" fmla="*/ 386023 h 1050392"/>
                    <a:gd name="connsiteX115" fmla="*/ 199597 w 1013985"/>
                    <a:gd name="connsiteY115" fmla="*/ 362211 h 1050392"/>
                    <a:gd name="connsiteX116" fmla="*/ 197216 w 1013985"/>
                    <a:gd name="connsiteY116" fmla="*/ 355067 h 1050392"/>
                    <a:gd name="connsiteX117" fmla="*/ 192453 w 1013985"/>
                    <a:gd name="connsiteY117" fmla="*/ 347923 h 1050392"/>
                    <a:gd name="connsiteX118" fmla="*/ 190072 w 1013985"/>
                    <a:gd name="connsiteY118" fmla="*/ 340780 h 1050392"/>
                    <a:gd name="connsiteX119" fmla="*/ 171022 w 1013985"/>
                    <a:gd name="connsiteY119" fmla="*/ 324111 h 1050392"/>
                    <a:gd name="connsiteX120" fmla="*/ 154353 w 1013985"/>
                    <a:gd name="connsiteY120" fmla="*/ 297917 h 1050392"/>
                    <a:gd name="connsiteX121" fmla="*/ 147210 w 1013985"/>
                    <a:gd name="connsiteY121" fmla="*/ 283630 h 1050392"/>
                    <a:gd name="connsiteX122" fmla="*/ 135303 w 1013985"/>
                    <a:gd name="connsiteY122" fmla="*/ 243148 h 1050392"/>
                    <a:gd name="connsiteX123" fmla="*/ 125778 w 1013985"/>
                    <a:gd name="connsiteY123" fmla="*/ 207430 h 1050392"/>
                    <a:gd name="connsiteX124" fmla="*/ 121016 w 1013985"/>
                    <a:gd name="connsiteY124" fmla="*/ 195523 h 1050392"/>
                    <a:gd name="connsiteX125" fmla="*/ 118635 w 1013985"/>
                    <a:gd name="connsiteY125" fmla="*/ 183617 h 1050392"/>
                    <a:gd name="connsiteX126" fmla="*/ 71010 w 1013985"/>
                    <a:gd name="connsiteY126" fmla="*/ 143136 h 1050392"/>
                    <a:gd name="connsiteX127" fmla="*/ 68628 w 1013985"/>
                    <a:gd name="connsiteY127" fmla="*/ 135992 h 1050392"/>
                    <a:gd name="connsiteX128" fmla="*/ 61485 w 1013985"/>
                    <a:gd name="connsiteY128" fmla="*/ 131230 h 1050392"/>
                    <a:gd name="connsiteX129" fmla="*/ 44816 w 1013985"/>
                    <a:gd name="connsiteY129" fmla="*/ 121705 h 1050392"/>
                    <a:gd name="connsiteX130" fmla="*/ 42435 w 1013985"/>
                    <a:gd name="connsiteY130" fmla="*/ 112180 h 1050392"/>
                    <a:gd name="connsiteX131" fmla="*/ 40053 w 1013985"/>
                    <a:gd name="connsiteY131" fmla="*/ 105036 h 1050392"/>
                    <a:gd name="connsiteX132" fmla="*/ 35291 w 1013985"/>
                    <a:gd name="connsiteY132" fmla="*/ 81223 h 1050392"/>
                    <a:gd name="connsiteX133" fmla="*/ 32910 w 1013985"/>
                    <a:gd name="connsiteY133" fmla="*/ 71698 h 1050392"/>
                    <a:gd name="connsiteX134" fmla="*/ 23385 w 1013985"/>
                    <a:gd name="connsiteY134" fmla="*/ 59792 h 1050392"/>
                    <a:gd name="connsiteX135" fmla="*/ 13860 w 1013985"/>
                    <a:gd name="connsiteY135" fmla="*/ 45505 h 1050392"/>
                    <a:gd name="connsiteX136" fmla="*/ 4335 w 1013985"/>
                    <a:gd name="connsiteY136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24173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90110 w 1013985"/>
                    <a:gd name="connsiteY89" fmla="*/ 998005 h 1050392"/>
                    <a:gd name="connsiteX90" fmla="*/ 482966 w 1013985"/>
                    <a:gd name="connsiteY90" fmla="*/ 981336 h 1050392"/>
                    <a:gd name="connsiteX91" fmla="*/ 475822 w 1013985"/>
                    <a:gd name="connsiteY91" fmla="*/ 978955 h 1050392"/>
                    <a:gd name="connsiteX92" fmla="*/ 454391 w 1013985"/>
                    <a:gd name="connsiteY92" fmla="*/ 967048 h 1050392"/>
                    <a:gd name="connsiteX93" fmla="*/ 447247 w 1013985"/>
                    <a:gd name="connsiteY93" fmla="*/ 917042 h 1050392"/>
                    <a:gd name="connsiteX94" fmla="*/ 444866 w 1013985"/>
                    <a:gd name="connsiteY94" fmla="*/ 897992 h 1050392"/>
                    <a:gd name="connsiteX95" fmla="*/ 430578 w 1013985"/>
                    <a:gd name="connsiteY95" fmla="*/ 878942 h 1050392"/>
                    <a:gd name="connsiteX96" fmla="*/ 402003 w 1013985"/>
                    <a:gd name="connsiteY96" fmla="*/ 843223 h 1050392"/>
                    <a:gd name="connsiteX97" fmla="*/ 392478 w 1013985"/>
                    <a:gd name="connsiteY97" fmla="*/ 826555 h 1050392"/>
                    <a:gd name="connsiteX98" fmla="*/ 382953 w 1013985"/>
                    <a:gd name="connsiteY98" fmla="*/ 797980 h 1050392"/>
                    <a:gd name="connsiteX99" fmla="*/ 373428 w 1013985"/>
                    <a:gd name="connsiteY99" fmla="*/ 783692 h 1050392"/>
                    <a:gd name="connsiteX100" fmla="*/ 361522 w 1013985"/>
                    <a:gd name="connsiteY100" fmla="*/ 705111 h 1050392"/>
                    <a:gd name="connsiteX101" fmla="*/ 354378 w 1013985"/>
                    <a:gd name="connsiteY101" fmla="*/ 671773 h 1050392"/>
                    <a:gd name="connsiteX102" fmla="*/ 340091 w 1013985"/>
                    <a:gd name="connsiteY102" fmla="*/ 645580 h 1050392"/>
                    <a:gd name="connsiteX103" fmla="*/ 335328 w 1013985"/>
                    <a:gd name="connsiteY103" fmla="*/ 631292 h 1050392"/>
                    <a:gd name="connsiteX104" fmla="*/ 321041 w 1013985"/>
                    <a:gd name="connsiteY104" fmla="*/ 619386 h 1050392"/>
                    <a:gd name="connsiteX105" fmla="*/ 290085 w 1013985"/>
                    <a:gd name="connsiteY105" fmla="*/ 569380 h 1050392"/>
                    <a:gd name="connsiteX106" fmla="*/ 271035 w 1013985"/>
                    <a:gd name="connsiteY106" fmla="*/ 555092 h 1050392"/>
                    <a:gd name="connsiteX107" fmla="*/ 268653 w 1013985"/>
                    <a:gd name="connsiteY107" fmla="*/ 545567 h 1050392"/>
                    <a:gd name="connsiteX108" fmla="*/ 263891 w 1013985"/>
                    <a:gd name="connsiteY108" fmla="*/ 538423 h 1050392"/>
                    <a:gd name="connsiteX109" fmla="*/ 256747 w 1013985"/>
                    <a:gd name="connsiteY109" fmla="*/ 524136 h 1050392"/>
                    <a:gd name="connsiteX110" fmla="*/ 254366 w 1013985"/>
                    <a:gd name="connsiteY110" fmla="*/ 516992 h 1050392"/>
                    <a:gd name="connsiteX111" fmla="*/ 251985 w 1013985"/>
                    <a:gd name="connsiteY111" fmla="*/ 505086 h 1050392"/>
                    <a:gd name="connsiteX112" fmla="*/ 240078 w 1013985"/>
                    <a:gd name="connsiteY112" fmla="*/ 495561 h 1050392"/>
                    <a:gd name="connsiteX113" fmla="*/ 232935 w 1013985"/>
                    <a:gd name="connsiteY113" fmla="*/ 474130 h 1050392"/>
                    <a:gd name="connsiteX114" fmla="*/ 206741 w 1013985"/>
                    <a:gd name="connsiteY114" fmla="*/ 386023 h 1050392"/>
                    <a:gd name="connsiteX115" fmla="*/ 199597 w 1013985"/>
                    <a:gd name="connsiteY115" fmla="*/ 362211 h 1050392"/>
                    <a:gd name="connsiteX116" fmla="*/ 197216 w 1013985"/>
                    <a:gd name="connsiteY116" fmla="*/ 355067 h 1050392"/>
                    <a:gd name="connsiteX117" fmla="*/ 192453 w 1013985"/>
                    <a:gd name="connsiteY117" fmla="*/ 347923 h 1050392"/>
                    <a:gd name="connsiteX118" fmla="*/ 190072 w 1013985"/>
                    <a:gd name="connsiteY118" fmla="*/ 340780 h 1050392"/>
                    <a:gd name="connsiteX119" fmla="*/ 171022 w 1013985"/>
                    <a:gd name="connsiteY119" fmla="*/ 324111 h 1050392"/>
                    <a:gd name="connsiteX120" fmla="*/ 154353 w 1013985"/>
                    <a:gd name="connsiteY120" fmla="*/ 297917 h 1050392"/>
                    <a:gd name="connsiteX121" fmla="*/ 147210 w 1013985"/>
                    <a:gd name="connsiteY121" fmla="*/ 283630 h 1050392"/>
                    <a:gd name="connsiteX122" fmla="*/ 135303 w 1013985"/>
                    <a:gd name="connsiteY122" fmla="*/ 243148 h 1050392"/>
                    <a:gd name="connsiteX123" fmla="*/ 125778 w 1013985"/>
                    <a:gd name="connsiteY123" fmla="*/ 207430 h 1050392"/>
                    <a:gd name="connsiteX124" fmla="*/ 121016 w 1013985"/>
                    <a:gd name="connsiteY124" fmla="*/ 195523 h 1050392"/>
                    <a:gd name="connsiteX125" fmla="*/ 118635 w 1013985"/>
                    <a:gd name="connsiteY125" fmla="*/ 183617 h 1050392"/>
                    <a:gd name="connsiteX126" fmla="*/ 71010 w 1013985"/>
                    <a:gd name="connsiteY126" fmla="*/ 143136 h 1050392"/>
                    <a:gd name="connsiteX127" fmla="*/ 68628 w 1013985"/>
                    <a:gd name="connsiteY127" fmla="*/ 135992 h 1050392"/>
                    <a:gd name="connsiteX128" fmla="*/ 61485 w 1013985"/>
                    <a:gd name="connsiteY128" fmla="*/ 131230 h 1050392"/>
                    <a:gd name="connsiteX129" fmla="*/ 44816 w 1013985"/>
                    <a:gd name="connsiteY129" fmla="*/ 121705 h 1050392"/>
                    <a:gd name="connsiteX130" fmla="*/ 42435 w 1013985"/>
                    <a:gd name="connsiteY130" fmla="*/ 112180 h 1050392"/>
                    <a:gd name="connsiteX131" fmla="*/ 40053 w 1013985"/>
                    <a:gd name="connsiteY131" fmla="*/ 105036 h 1050392"/>
                    <a:gd name="connsiteX132" fmla="*/ 35291 w 1013985"/>
                    <a:gd name="connsiteY132" fmla="*/ 81223 h 1050392"/>
                    <a:gd name="connsiteX133" fmla="*/ 32910 w 1013985"/>
                    <a:gd name="connsiteY133" fmla="*/ 71698 h 1050392"/>
                    <a:gd name="connsiteX134" fmla="*/ 23385 w 1013985"/>
                    <a:gd name="connsiteY134" fmla="*/ 59792 h 1050392"/>
                    <a:gd name="connsiteX135" fmla="*/ 13860 w 1013985"/>
                    <a:gd name="connsiteY135" fmla="*/ 45505 h 1050392"/>
                    <a:gd name="connsiteX136" fmla="*/ 4335 w 1013985"/>
                    <a:gd name="connsiteY136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90110 w 1013985"/>
                    <a:gd name="connsiteY89" fmla="*/ 998005 h 1050392"/>
                    <a:gd name="connsiteX90" fmla="*/ 482966 w 1013985"/>
                    <a:gd name="connsiteY90" fmla="*/ 981336 h 1050392"/>
                    <a:gd name="connsiteX91" fmla="*/ 475822 w 1013985"/>
                    <a:gd name="connsiteY91" fmla="*/ 978955 h 1050392"/>
                    <a:gd name="connsiteX92" fmla="*/ 454391 w 1013985"/>
                    <a:gd name="connsiteY92" fmla="*/ 967048 h 1050392"/>
                    <a:gd name="connsiteX93" fmla="*/ 447247 w 1013985"/>
                    <a:gd name="connsiteY93" fmla="*/ 917042 h 1050392"/>
                    <a:gd name="connsiteX94" fmla="*/ 444866 w 1013985"/>
                    <a:gd name="connsiteY94" fmla="*/ 897992 h 1050392"/>
                    <a:gd name="connsiteX95" fmla="*/ 430578 w 1013985"/>
                    <a:gd name="connsiteY95" fmla="*/ 878942 h 1050392"/>
                    <a:gd name="connsiteX96" fmla="*/ 402003 w 1013985"/>
                    <a:gd name="connsiteY96" fmla="*/ 843223 h 1050392"/>
                    <a:gd name="connsiteX97" fmla="*/ 392478 w 1013985"/>
                    <a:gd name="connsiteY97" fmla="*/ 826555 h 1050392"/>
                    <a:gd name="connsiteX98" fmla="*/ 382953 w 1013985"/>
                    <a:gd name="connsiteY98" fmla="*/ 797980 h 1050392"/>
                    <a:gd name="connsiteX99" fmla="*/ 373428 w 1013985"/>
                    <a:gd name="connsiteY99" fmla="*/ 783692 h 1050392"/>
                    <a:gd name="connsiteX100" fmla="*/ 361522 w 1013985"/>
                    <a:gd name="connsiteY100" fmla="*/ 705111 h 1050392"/>
                    <a:gd name="connsiteX101" fmla="*/ 354378 w 1013985"/>
                    <a:gd name="connsiteY101" fmla="*/ 671773 h 1050392"/>
                    <a:gd name="connsiteX102" fmla="*/ 340091 w 1013985"/>
                    <a:gd name="connsiteY102" fmla="*/ 645580 h 1050392"/>
                    <a:gd name="connsiteX103" fmla="*/ 335328 w 1013985"/>
                    <a:gd name="connsiteY103" fmla="*/ 631292 h 1050392"/>
                    <a:gd name="connsiteX104" fmla="*/ 321041 w 1013985"/>
                    <a:gd name="connsiteY104" fmla="*/ 619386 h 1050392"/>
                    <a:gd name="connsiteX105" fmla="*/ 290085 w 1013985"/>
                    <a:gd name="connsiteY105" fmla="*/ 569380 h 1050392"/>
                    <a:gd name="connsiteX106" fmla="*/ 271035 w 1013985"/>
                    <a:gd name="connsiteY106" fmla="*/ 555092 h 1050392"/>
                    <a:gd name="connsiteX107" fmla="*/ 268653 w 1013985"/>
                    <a:gd name="connsiteY107" fmla="*/ 545567 h 1050392"/>
                    <a:gd name="connsiteX108" fmla="*/ 263891 w 1013985"/>
                    <a:gd name="connsiteY108" fmla="*/ 538423 h 1050392"/>
                    <a:gd name="connsiteX109" fmla="*/ 256747 w 1013985"/>
                    <a:gd name="connsiteY109" fmla="*/ 524136 h 1050392"/>
                    <a:gd name="connsiteX110" fmla="*/ 254366 w 1013985"/>
                    <a:gd name="connsiteY110" fmla="*/ 516992 h 1050392"/>
                    <a:gd name="connsiteX111" fmla="*/ 251985 w 1013985"/>
                    <a:gd name="connsiteY111" fmla="*/ 505086 h 1050392"/>
                    <a:gd name="connsiteX112" fmla="*/ 240078 w 1013985"/>
                    <a:gd name="connsiteY112" fmla="*/ 495561 h 1050392"/>
                    <a:gd name="connsiteX113" fmla="*/ 232935 w 1013985"/>
                    <a:gd name="connsiteY113" fmla="*/ 474130 h 1050392"/>
                    <a:gd name="connsiteX114" fmla="*/ 206741 w 1013985"/>
                    <a:gd name="connsiteY114" fmla="*/ 386023 h 1050392"/>
                    <a:gd name="connsiteX115" fmla="*/ 199597 w 1013985"/>
                    <a:gd name="connsiteY115" fmla="*/ 362211 h 1050392"/>
                    <a:gd name="connsiteX116" fmla="*/ 197216 w 1013985"/>
                    <a:gd name="connsiteY116" fmla="*/ 355067 h 1050392"/>
                    <a:gd name="connsiteX117" fmla="*/ 192453 w 1013985"/>
                    <a:gd name="connsiteY117" fmla="*/ 347923 h 1050392"/>
                    <a:gd name="connsiteX118" fmla="*/ 190072 w 1013985"/>
                    <a:gd name="connsiteY118" fmla="*/ 340780 h 1050392"/>
                    <a:gd name="connsiteX119" fmla="*/ 171022 w 1013985"/>
                    <a:gd name="connsiteY119" fmla="*/ 324111 h 1050392"/>
                    <a:gd name="connsiteX120" fmla="*/ 154353 w 1013985"/>
                    <a:gd name="connsiteY120" fmla="*/ 297917 h 1050392"/>
                    <a:gd name="connsiteX121" fmla="*/ 147210 w 1013985"/>
                    <a:gd name="connsiteY121" fmla="*/ 283630 h 1050392"/>
                    <a:gd name="connsiteX122" fmla="*/ 135303 w 1013985"/>
                    <a:gd name="connsiteY122" fmla="*/ 243148 h 1050392"/>
                    <a:gd name="connsiteX123" fmla="*/ 125778 w 1013985"/>
                    <a:gd name="connsiteY123" fmla="*/ 207430 h 1050392"/>
                    <a:gd name="connsiteX124" fmla="*/ 121016 w 1013985"/>
                    <a:gd name="connsiteY124" fmla="*/ 195523 h 1050392"/>
                    <a:gd name="connsiteX125" fmla="*/ 118635 w 1013985"/>
                    <a:gd name="connsiteY125" fmla="*/ 183617 h 1050392"/>
                    <a:gd name="connsiteX126" fmla="*/ 71010 w 1013985"/>
                    <a:gd name="connsiteY126" fmla="*/ 143136 h 1050392"/>
                    <a:gd name="connsiteX127" fmla="*/ 68628 w 1013985"/>
                    <a:gd name="connsiteY127" fmla="*/ 135992 h 1050392"/>
                    <a:gd name="connsiteX128" fmla="*/ 61485 w 1013985"/>
                    <a:gd name="connsiteY128" fmla="*/ 131230 h 1050392"/>
                    <a:gd name="connsiteX129" fmla="*/ 44816 w 1013985"/>
                    <a:gd name="connsiteY129" fmla="*/ 121705 h 1050392"/>
                    <a:gd name="connsiteX130" fmla="*/ 42435 w 1013985"/>
                    <a:gd name="connsiteY130" fmla="*/ 112180 h 1050392"/>
                    <a:gd name="connsiteX131" fmla="*/ 40053 w 1013985"/>
                    <a:gd name="connsiteY131" fmla="*/ 105036 h 1050392"/>
                    <a:gd name="connsiteX132" fmla="*/ 35291 w 1013985"/>
                    <a:gd name="connsiteY132" fmla="*/ 81223 h 1050392"/>
                    <a:gd name="connsiteX133" fmla="*/ 32910 w 1013985"/>
                    <a:gd name="connsiteY133" fmla="*/ 71698 h 1050392"/>
                    <a:gd name="connsiteX134" fmla="*/ 23385 w 1013985"/>
                    <a:gd name="connsiteY134" fmla="*/ 59792 h 1050392"/>
                    <a:gd name="connsiteX135" fmla="*/ 13860 w 1013985"/>
                    <a:gd name="connsiteY135" fmla="*/ 45505 h 1050392"/>
                    <a:gd name="connsiteX136" fmla="*/ 4335 w 1013985"/>
                    <a:gd name="connsiteY136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90110 w 1013985"/>
                    <a:gd name="connsiteY89" fmla="*/ 998005 h 1050392"/>
                    <a:gd name="connsiteX90" fmla="*/ 482966 w 1013985"/>
                    <a:gd name="connsiteY90" fmla="*/ 981336 h 1050392"/>
                    <a:gd name="connsiteX91" fmla="*/ 475822 w 1013985"/>
                    <a:gd name="connsiteY91" fmla="*/ 978955 h 1050392"/>
                    <a:gd name="connsiteX92" fmla="*/ 454391 w 1013985"/>
                    <a:gd name="connsiteY92" fmla="*/ 967048 h 1050392"/>
                    <a:gd name="connsiteX93" fmla="*/ 447247 w 1013985"/>
                    <a:gd name="connsiteY93" fmla="*/ 917042 h 1050392"/>
                    <a:gd name="connsiteX94" fmla="*/ 444866 w 1013985"/>
                    <a:gd name="connsiteY94" fmla="*/ 897992 h 1050392"/>
                    <a:gd name="connsiteX95" fmla="*/ 428197 w 1013985"/>
                    <a:gd name="connsiteY95" fmla="*/ 907516 h 1050392"/>
                    <a:gd name="connsiteX96" fmla="*/ 430578 w 1013985"/>
                    <a:gd name="connsiteY96" fmla="*/ 878942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61522 w 1013985"/>
                    <a:gd name="connsiteY101" fmla="*/ 705111 h 1050392"/>
                    <a:gd name="connsiteX102" fmla="*/ 354378 w 1013985"/>
                    <a:gd name="connsiteY102" fmla="*/ 671773 h 1050392"/>
                    <a:gd name="connsiteX103" fmla="*/ 340091 w 1013985"/>
                    <a:gd name="connsiteY103" fmla="*/ 645580 h 1050392"/>
                    <a:gd name="connsiteX104" fmla="*/ 335328 w 1013985"/>
                    <a:gd name="connsiteY104" fmla="*/ 631292 h 1050392"/>
                    <a:gd name="connsiteX105" fmla="*/ 321041 w 1013985"/>
                    <a:gd name="connsiteY105" fmla="*/ 619386 h 1050392"/>
                    <a:gd name="connsiteX106" fmla="*/ 290085 w 1013985"/>
                    <a:gd name="connsiteY106" fmla="*/ 569380 h 1050392"/>
                    <a:gd name="connsiteX107" fmla="*/ 271035 w 1013985"/>
                    <a:gd name="connsiteY107" fmla="*/ 555092 h 1050392"/>
                    <a:gd name="connsiteX108" fmla="*/ 268653 w 1013985"/>
                    <a:gd name="connsiteY108" fmla="*/ 545567 h 1050392"/>
                    <a:gd name="connsiteX109" fmla="*/ 263891 w 1013985"/>
                    <a:gd name="connsiteY109" fmla="*/ 538423 h 1050392"/>
                    <a:gd name="connsiteX110" fmla="*/ 256747 w 1013985"/>
                    <a:gd name="connsiteY110" fmla="*/ 524136 h 1050392"/>
                    <a:gd name="connsiteX111" fmla="*/ 254366 w 1013985"/>
                    <a:gd name="connsiteY111" fmla="*/ 516992 h 1050392"/>
                    <a:gd name="connsiteX112" fmla="*/ 251985 w 1013985"/>
                    <a:gd name="connsiteY112" fmla="*/ 505086 h 1050392"/>
                    <a:gd name="connsiteX113" fmla="*/ 240078 w 1013985"/>
                    <a:gd name="connsiteY113" fmla="*/ 495561 h 1050392"/>
                    <a:gd name="connsiteX114" fmla="*/ 232935 w 1013985"/>
                    <a:gd name="connsiteY114" fmla="*/ 474130 h 1050392"/>
                    <a:gd name="connsiteX115" fmla="*/ 206741 w 1013985"/>
                    <a:gd name="connsiteY115" fmla="*/ 386023 h 1050392"/>
                    <a:gd name="connsiteX116" fmla="*/ 199597 w 1013985"/>
                    <a:gd name="connsiteY116" fmla="*/ 362211 h 1050392"/>
                    <a:gd name="connsiteX117" fmla="*/ 197216 w 1013985"/>
                    <a:gd name="connsiteY117" fmla="*/ 355067 h 1050392"/>
                    <a:gd name="connsiteX118" fmla="*/ 192453 w 1013985"/>
                    <a:gd name="connsiteY118" fmla="*/ 347923 h 1050392"/>
                    <a:gd name="connsiteX119" fmla="*/ 190072 w 1013985"/>
                    <a:gd name="connsiteY119" fmla="*/ 340780 h 1050392"/>
                    <a:gd name="connsiteX120" fmla="*/ 171022 w 1013985"/>
                    <a:gd name="connsiteY120" fmla="*/ 324111 h 1050392"/>
                    <a:gd name="connsiteX121" fmla="*/ 154353 w 1013985"/>
                    <a:gd name="connsiteY121" fmla="*/ 297917 h 1050392"/>
                    <a:gd name="connsiteX122" fmla="*/ 147210 w 1013985"/>
                    <a:gd name="connsiteY122" fmla="*/ 283630 h 1050392"/>
                    <a:gd name="connsiteX123" fmla="*/ 135303 w 1013985"/>
                    <a:gd name="connsiteY123" fmla="*/ 243148 h 1050392"/>
                    <a:gd name="connsiteX124" fmla="*/ 125778 w 1013985"/>
                    <a:gd name="connsiteY124" fmla="*/ 207430 h 1050392"/>
                    <a:gd name="connsiteX125" fmla="*/ 121016 w 1013985"/>
                    <a:gd name="connsiteY125" fmla="*/ 195523 h 1050392"/>
                    <a:gd name="connsiteX126" fmla="*/ 118635 w 1013985"/>
                    <a:gd name="connsiteY126" fmla="*/ 183617 h 1050392"/>
                    <a:gd name="connsiteX127" fmla="*/ 71010 w 1013985"/>
                    <a:gd name="connsiteY127" fmla="*/ 143136 h 1050392"/>
                    <a:gd name="connsiteX128" fmla="*/ 68628 w 1013985"/>
                    <a:gd name="connsiteY128" fmla="*/ 135992 h 1050392"/>
                    <a:gd name="connsiteX129" fmla="*/ 61485 w 1013985"/>
                    <a:gd name="connsiteY129" fmla="*/ 131230 h 1050392"/>
                    <a:gd name="connsiteX130" fmla="*/ 44816 w 1013985"/>
                    <a:gd name="connsiteY130" fmla="*/ 121705 h 1050392"/>
                    <a:gd name="connsiteX131" fmla="*/ 42435 w 1013985"/>
                    <a:gd name="connsiteY131" fmla="*/ 112180 h 1050392"/>
                    <a:gd name="connsiteX132" fmla="*/ 40053 w 1013985"/>
                    <a:gd name="connsiteY132" fmla="*/ 105036 h 1050392"/>
                    <a:gd name="connsiteX133" fmla="*/ 35291 w 1013985"/>
                    <a:gd name="connsiteY133" fmla="*/ 81223 h 1050392"/>
                    <a:gd name="connsiteX134" fmla="*/ 32910 w 1013985"/>
                    <a:gd name="connsiteY134" fmla="*/ 71698 h 1050392"/>
                    <a:gd name="connsiteX135" fmla="*/ 23385 w 1013985"/>
                    <a:gd name="connsiteY135" fmla="*/ 59792 h 1050392"/>
                    <a:gd name="connsiteX136" fmla="*/ 13860 w 1013985"/>
                    <a:gd name="connsiteY136" fmla="*/ 45505 h 1050392"/>
                    <a:gd name="connsiteX137" fmla="*/ 4335 w 1013985"/>
                    <a:gd name="connsiteY137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90110 w 1013985"/>
                    <a:gd name="connsiteY89" fmla="*/ 998005 h 1050392"/>
                    <a:gd name="connsiteX90" fmla="*/ 482966 w 1013985"/>
                    <a:gd name="connsiteY90" fmla="*/ 981336 h 1050392"/>
                    <a:gd name="connsiteX91" fmla="*/ 475822 w 1013985"/>
                    <a:gd name="connsiteY91" fmla="*/ 978955 h 1050392"/>
                    <a:gd name="connsiteX92" fmla="*/ 454391 w 1013985"/>
                    <a:gd name="connsiteY92" fmla="*/ 967048 h 1050392"/>
                    <a:gd name="connsiteX93" fmla="*/ 447247 w 1013985"/>
                    <a:gd name="connsiteY93" fmla="*/ 917042 h 1050392"/>
                    <a:gd name="connsiteX94" fmla="*/ 444866 w 1013985"/>
                    <a:gd name="connsiteY94" fmla="*/ 897992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61522 w 1013985"/>
                    <a:gd name="connsiteY101" fmla="*/ 705111 h 1050392"/>
                    <a:gd name="connsiteX102" fmla="*/ 354378 w 1013985"/>
                    <a:gd name="connsiteY102" fmla="*/ 671773 h 1050392"/>
                    <a:gd name="connsiteX103" fmla="*/ 340091 w 1013985"/>
                    <a:gd name="connsiteY103" fmla="*/ 645580 h 1050392"/>
                    <a:gd name="connsiteX104" fmla="*/ 335328 w 1013985"/>
                    <a:gd name="connsiteY104" fmla="*/ 631292 h 1050392"/>
                    <a:gd name="connsiteX105" fmla="*/ 321041 w 1013985"/>
                    <a:gd name="connsiteY105" fmla="*/ 619386 h 1050392"/>
                    <a:gd name="connsiteX106" fmla="*/ 290085 w 1013985"/>
                    <a:gd name="connsiteY106" fmla="*/ 569380 h 1050392"/>
                    <a:gd name="connsiteX107" fmla="*/ 271035 w 1013985"/>
                    <a:gd name="connsiteY107" fmla="*/ 555092 h 1050392"/>
                    <a:gd name="connsiteX108" fmla="*/ 268653 w 1013985"/>
                    <a:gd name="connsiteY108" fmla="*/ 545567 h 1050392"/>
                    <a:gd name="connsiteX109" fmla="*/ 263891 w 1013985"/>
                    <a:gd name="connsiteY109" fmla="*/ 538423 h 1050392"/>
                    <a:gd name="connsiteX110" fmla="*/ 256747 w 1013985"/>
                    <a:gd name="connsiteY110" fmla="*/ 524136 h 1050392"/>
                    <a:gd name="connsiteX111" fmla="*/ 254366 w 1013985"/>
                    <a:gd name="connsiteY111" fmla="*/ 516992 h 1050392"/>
                    <a:gd name="connsiteX112" fmla="*/ 251985 w 1013985"/>
                    <a:gd name="connsiteY112" fmla="*/ 505086 h 1050392"/>
                    <a:gd name="connsiteX113" fmla="*/ 240078 w 1013985"/>
                    <a:gd name="connsiteY113" fmla="*/ 495561 h 1050392"/>
                    <a:gd name="connsiteX114" fmla="*/ 232935 w 1013985"/>
                    <a:gd name="connsiteY114" fmla="*/ 474130 h 1050392"/>
                    <a:gd name="connsiteX115" fmla="*/ 206741 w 1013985"/>
                    <a:gd name="connsiteY115" fmla="*/ 386023 h 1050392"/>
                    <a:gd name="connsiteX116" fmla="*/ 199597 w 1013985"/>
                    <a:gd name="connsiteY116" fmla="*/ 362211 h 1050392"/>
                    <a:gd name="connsiteX117" fmla="*/ 197216 w 1013985"/>
                    <a:gd name="connsiteY117" fmla="*/ 355067 h 1050392"/>
                    <a:gd name="connsiteX118" fmla="*/ 192453 w 1013985"/>
                    <a:gd name="connsiteY118" fmla="*/ 347923 h 1050392"/>
                    <a:gd name="connsiteX119" fmla="*/ 190072 w 1013985"/>
                    <a:gd name="connsiteY119" fmla="*/ 340780 h 1050392"/>
                    <a:gd name="connsiteX120" fmla="*/ 171022 w 1013985"/>
                    <a:gd name="connsiteY120" fmla="*/ 324111 h 1050392"/>
                    <a:gd name="connsiteX121" fmla="*/ 154353 w 1013985"/>
                    <a:gd name="connsiteY121" fmla="*/ 297917 h 1050392"/>
                    <a:gd name="connsiteX122" fmla="*/ 147210 w 1013985"/>
                    <a:gd name="connsiteY122" fmla="*/ 283630 h 1050392"/>
                    <a:gd name="connsiteX123" fmla="*/ 135303 w 1013985"/>
                    <a:gd name="connsiteY123" fmla="*/ 243148 h 1050392"/>
                    <a:gd name="connsiteX124" fmla="*/ 125778 w 1013985"/>
                    <a:gd name="connsiteY124" fmla="*/ 207430 h 1050392"/>
                    <a:gd name="connsiteX125" fmla="*/ 121016 w 1013985"/>
                    <a:gd name="connsiteY125" fmla="*/ 195523 h 1050392"/>
                    <a:gd name="connsiteX126" fmla="*/ 118635 w 1013985"/>
                    <a:gd name="connsiteY126" fmla="*/ 183617 h 1050392"/>
                    <a:gd name="connsiteX127" fmla="*/ 71010 w 1013985"/>
                    <a:gd name="connsiteY127" fmla="*/ 143136 h 1050392"/>
                    <a:gd name="connsiteX128" fmla="*/ 68628 w 1013985"/>
                    <a:gd name="connsiteY128" fmla="*/ 135992 h 1050392"/>
                    <a:gd name="connsiteX129" fmla="*/ 61485 w 1013985"/>
                    <a:gd name="connsiteY129" fmla="*/ 131230 h 1050392"/>
                    <a:gd name="connsiteX130" fmla="*/ 44816 w 1013985"/>
                    <a:gd name="connsiteY130" fmla="*/ 121705 h 1050392"/>
                    <a:gd name="connsiteX131" fmla="*/ 42435 w 1013985"/>
                    <a:gd name="connsiteY131" fmla="*/ 112180 h 1050392"/>
                    <a:gd name="connsiteX132" fmla="*/ 40053 w 1013985"/>
                    <a:gd name="connsiteY132" fmla="*/ 105036 h 1050392"/>
                    <a:gd name="connsiteX133" fmla="*/ 35291 w 1013985"/>
                    <a:gd name="connsiteY133" fmla="*/ 81223 h 1050392"/>
                    <a:gd name="connsiteX134" fmla="*/ 32910 w 1013985"/>
                    <a:gd name="connsiteY134" fmla="*/ 71698 h 1050392"/>
                    <a:gd name="connsiteX135" fmla="*/ 23385 w 1013985"/>
                    <a:gd name="connsiteY135" fmla="*/ 59792 h 1050392"/>
                    <a:gd name="connsiteX136" fmla="*/ 13860 w 1013985"/>
                    <a:gd name="connsiteY136" fmla="*/ 45505 h 1050392"/>
                    <a:gd name="connsiteX137" fmla="*/ 4335 w 1013985"/>
                    <a:gd name="connsiteY137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90110 w 1013985"/>
                    <a:gd name="connsiteY89" fmla="*/ 998005 h 1050392"/>
                    <a:gd name="connsiteX90" fmla="*/ 482966 w 1013985"/>
                    <a:gd name="connsiteY90" fmla="*/ 981336 h 1050392"/>
                    <a:gd name="connsiteX91" fmla="*/ 475822 w 1013985"/>
                    <a:gd name="connsiteY91" fmla="*/ 978955 h 1050392"/>
                    <a:gd name="connsiteX92" fmla="*/ 454391 w 1013985"/>
                    <a:gd name="connsiteY92" fmla="*/ 967048 h 1050392"/>
                    <a:gd name="connsiteX93" fmla="*/ 447247 w 1013985"/>
                    <a:gd name="connsiteY93" fmla="*/ 917042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61522 w 1013985"/>
                    <a:gd name="connsiteY101" fmla="*/ 705111 h 1050392"/>
                    <a:gd name="connsiteX102" fmla="*/ 354378 w 1013985"/>
                    <a:gd name="connsiteY102" fmla="*/ 671773 h 1050392"/>
                    <a:gd name="connsiteX103" fmla="*/ 340091 w 1013985"/>
                    <a:gd name="connsiteY103" fmla="*/ 645580 h 1050392"/>
                    <a:gd name="connsiteX104" fmla="*/ 335328 w 1013985"/>
                    <a:gd name="connsiteY104" fmla="*/ 631292 h 1050392"/>
                    <a:gd name="connsiteX105" fmla="*/ 321041 w 1013985"/>
                    <a:gd name="connsiteY105" fmla="*/ 619386 h 1050392"/>
                    <a:gd name="connsiteX106" fmla="*/ 290085 w 1013985"/>
                    <a:gd name="connsiteY106" fmla="*/ 569380 h 1050392"/>
                    <a:gd name="connsiteX107" fmla="*/ 271035 w 1013985"/>
                    <a:gd name="connsiteY107" fmla="*/ 555092 h 1050392"/>
                    <a:gd name="connsiteX108" fmla="*/ 268653 w 1013985"/>
                    <a:gd name="connsiteY108" fmla="*/ 545567 h 1050392"/>
                    <a:gd name="connsiteX109" fmla="*/ 263891 w 1013985"/>
                    <a:gd name="connsiteY109" fmla="*/ 538423 h 1050392"/>
                    <a:gd name="connsiteX110" fmla="*/ 256747 w 1013985"/>
                    <a:gd name="connsiteY110" fmla="*/ 524136 h 1050392"/>
                    <a:gd name="connsiteX111" fmla="*/ 254366 w 1013985"/>
                    <a:gd name="connsiteY111" fmla="*/ 516992 h 1050392"/>
                    <a:gd name="connsiteX112" fmla="*/ 251985 w 1013985"/>
                    <a:gd name="connsiteY112" fmla="*/ 505086 h 1050392"/>
                    <a:gd name="connsiteX113" fmla="*/ 240078 w 1013985"/>
                    <a:gd name="connsiteY113" fmla="*/ 495561 h 1050392"/>
                    <a:gd name="connsiteX114" fmla="*/ 232935 w 1013985"/>
                    <a:gd name="connsiteY114" fmla="*/ 474130 h 1050392"/>
                    <a:gd name="connsiteX115" fmla="*/ 206741 w 1013985"/>
                    <a:gd name="connsiteY115" fmla="*/ 386023 h 1050392"/>
                    <a:gd name="connsiteX116" fmla="*/ 199597 w 1013985"/>
                    <a:gd name="connsiteY116" fmla="*/ 362211 h 1050392"/>
                    <a:gd name="connsiteX117" fmla="*/ 197216 w 1013985"/>
                    <a:gd name="connsiteY117" fmla="*/ 355067 h 1050392"/>
                    <a:gd name="connsiteX118" fmla="*/ 192453 w 1013985"/>
                    <a:gd name="connsiteY118" fmla="*/ 347923 h 1050392"/>
                    <a:gd name="connsiteX119" fmla="*/ 190072 w 1013985"/>
                    <a:gd name="connsiteY119" fmla="*/ 340780 h 1050392"/>
                    <a:gd name="connsiteX120" fmla="*/ 171022 w 1013985"/>
                    <a:gd name="connsiteY120" fmla="*/ 324111 h 1050392"/>
                    <a:gd name="connsiteX121" fmla="*/ 154353 w 1013985"/>
                    <a:gd name="connsiteY121" fmla="*/ 297917 h 1050392"/>
                    <a:gd name="connsiteX122" fmla="*/ 147210 w 1013985"/>
                    <a:gd name="connsiteY122" fmla="*/ 283630 h 1050392"/>
                    <a:gd name="connsiteX123" fmla="*/ 135303 w 1013985"/>
                    <a:gd name="connsiteY123" fmla="*/ 243148 h 1050392"/>
                    <a:gd name="connsiteX124" fmla="*/ 125778 w 1013985"/>
                    <a:gd name="connsiteY124" fmla="*/ 207430 h 1050392"/>
                    <a:gd name="connsiteX125" fmla="*/ 121016 w 1013985"/>
                    <a:gd name="connsiteY125" fmla="*/ 195523 h 1050392"/>
                    <a:gd name="connsiteX126" fmla="*/ 118635 w 1013985"/>
                    <a:gd name="connsiteY126" fmla="*/ 183617 h 1050392"/>
                    <a:gd name="connsiteX127" fmla="*/ 71010 w 1013985"/>
                    <a:gd name="connsiteY127" fmla="*/ 143136 h 1050392"/>
                    <a:gd name="connsiteX128" fmla="*/ 68628 w 1013985"/>
                    <a:gd name="connsiteY128" fmla="*/ 135992 h 1050392"/>
                    <a:gd name="connsiteX129" fmla="*/ 61485 w 1013985"/>
                    <a:gd name="connsiteY129" fmla="*/ 131230 h 1050392"/>
                    <a:gd name="connsiteX130" fmla="*/ 44816 w 1013985"/>
                    <a:gd name="connsiteY130" fmla="*/ 121705 h 1050392"/>
                    <a:gd name="connsiteX131" fmla="*/ 42435 w 1013985"/>
                    <a:gd name="connsiteY131" fmla="*/ 112180 h 1050392"/>
                    <a:gd name="connsiteX132" fmla="*/ 40053 w 1013985"/>
                    <a:gd name="connsiteY132" fmla="*/ 105036 h 1050392"/>
                    <a:gd name="connsiteX133" fmla="*/ 35291 w 1013985"/>
                    <a:gd name="connsiteY133" fmla="*/ 81223 h 1050392"/>
                    <a:gd name="connsiteX134" fmla="*/ 32910 w 1013985"/>
                    <a:gd name="connsiteY134" fmla="*/ 71698 h 1050392"/>
                    <a:gd name="connsiteX135" fmla="*/ 23385 w 1013985"/>
                    <a:gd name="connsiteY135" fmla="*/ 59792 h 1050392"/>
                    <a:gd name="connsiteX136" fmla="*/ 13860 w 1013985"/>
                    <a:gd name="connsiteY136" fmla="*/ 45505 h 1050392"/>
                    <a:gd name="connsiteX137" fmla="*/ 4335 w 1013985"/>
                    <a:gd name="connsiteY137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90110 w 1013985"/>
                    <a:gd name="connsiteY89" fmla="*/ 998005 h 1050392"/>
                    <a:gd name="connsiteX90" fmla="*/ 482966 w 1013985"/>
                    <a:gd name="connsiteY90" fmla="*/ 981336 h 1050392"/>
                    <a:gd name="connsiteX91" fmla="*/ 475822 w 1013985"/>
                    <a:gd name="connsiteY91" fmla="*/ 978955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61522 w 1013985"/>
                    <a:gd name="connsiteY101" fmla="*/ 705111 h 1050392"/>
                    <a:gd name="connsiteX102" fmla="*/ 354378 w 1013985"/>
                    <a:gd name="connsiteY102" fmla="*/ 671773 h 1050392"/>
                    <a:gd name="connsiteX103" fmla="*/ 340091 w 1013985"/>
                    <a:gd name="connsiteY103" fmla="*/ 645580 h 1050392"/>
                    <a:gd name="connsiteX104" fmla="*/ 335328 w 1013985"/>
                    <a:gd name="connsiteY104" fmla="*/ 631292 h 1050392"/>
                    <a:gd name="connsiteX105" fmla="*/ 321041 w 1013985"/>
                    <a:gd name="connsiteY105" fmla="*/ 619386 h 1050392"/>
                    <a:gd name="connsiteX106" fmla="*/ 290085 w 1013985"/>
                    <a:gd name="connsiteY106" fmla="*/ 569380 h 1050392"/>
                    <a:gd name="connsiteX107" fmla="*/ 271035 w 1013985"/>
                    <a:gd name="connsiteY107" fmla="*/ 555092 h 1050392"/>
                    <a:gd name="connsiteX108" fmla="*/ 268653 w 1013985"/>
                    <a:gd name="connsiteY108" fmla="*/ 545567 h 1050392"/>
                    <a:gd name="connsiteX109" fmla="*/ 263891 w 1013985"/>
                    <a:gd name="connsiteY109" fmla="*/ 538423 h 1050392"/>
                    <a:gd name="connsiteX110" fmla="*/ 256747 w 1013985"/>
                    <a:gd name="connsiteY110" fmla="*/ 524136 h 1050392"/>
                    <a:gd name="connsiteX111" fmla="*/ 254366 w 1013985"/>
                    <a:gd name="connsiteY111" fmla="*/ 516992 h 1050392"/>
                    <a:gd name="connsiteX112" fmla="*/ 251985 w 1013985"/>
                    <a:gd name="connsiteY112" fmla="*/ 505086 h 1050392"/>
                    <a:gd name="connsiteX113" fmla="*/ 240078 w 1013985"/>
                    <a:gd name="connsiteY113" fmla="*/ 495561 h 1050392"/>
                    <a:gd name="connsiteX114" fmla="*/ 232935 w 1013985"/>
                    <a:gd name="connsiteY114" fmla="*/ 474130 h 1050392"/>
                    <a:gd name="connsiteX115" fmla="*/ 206741 w 1013985"/>
                    <a:gd name="connsiteY115" fmla="*/ 386023 h 1050392"/>
                    <a:gd name="connsiteX116" fmla="*/ 199597 w 1013985"/>
                    <a:gd name="connsiteY116" fmla="*/ 362211 h 1050392"/>
                    <a:gd name="connsiteX117" fmla="*/ 197216 w 1013985"/>
                    <a:gd name="connsiteY117" fmla="*/ 355067 h 1050392"/>
                    <a:gd name="connsiteX118" fmla="*/ 192453 w 1013985"/>
                    <a:gd name="connsiteY118" fmla="*/ 347923 h 1050392"/>
                    <a:gd name="connsiteX119" fmla="*/ 190072 w 1013985"/>
                    <a:gd name="connsiteY119" fmla="*/ 340780 h 1050392"/>
                    <a:gd name="connsiteX120" fmla="*/ 171022 w 1013985"/>
                    <a:gd name="connsiteY120" fmla="*/ 324111 h 1050392"/>
                    <a:gd name="connsiteX121" fmla="*/ 154353 w 1013985"/>
                    <a:gd name="connsiteY121" fmla="*/ 297917 h 1050392"/>
                    <a:gd name="connsiteX122" fmla="*/ 147210 w 1013985"/>
                    <a:gd name="connsiteY122" fmla="*/ 283630 h 1050392"/>
                    <a:gd name="connsiteX123" fmla="*/ 135303 w 1013985"/>
                    <a:gd name="connsiteY123" fmla="*/ 243148 h 1050392"/>
                    <a:gd name="connsiteX124" fmla="*/ 125778 w 1013985"/>
                    <a:gd name="connsiteY124" fmla="*/ 207430 h 1050392"/>
                    <a:gd name="connsiteX125" fmla="*/ 121016 w 1013985"/>
                    <a:gd name="connsiteY125" fmla="*/ 195523 h 1050392"/>
                    <a:gd name="connsiteX126" fmla="*/ 118635 w 1013985"/>
                    <a:gd name="connsiteY126" fmla="*/ 183617 h 1050392"/>
                    <a:gd name="connsiteX127" fmla="*/ 71010 w 1013985"/>
                    <a:gd name="connsiteY127" fmla="*/ 143136 h 1050392"/>
                    <a:gd name="connsiteX128" fmla="*/ 68628 w 1013985"/>
                    <a:gd name="connsiteY128" fmla="*/ 135992 h 1050392"/>
                    <a:gd name="connsiteX129" fmla="*/ 61485 w 1013985"/>
                    <a:gd name="connsiteY129" fmla="*/ 131230 h 1050392"/>
                    <a:gd name="connsiteX130" fmla="*/ 44816 w 1013985"/>
                    <a:gd name="connsiteY130" fmla="*/ 121705 h 1050392"/>
                    <a:gd name="connsiteX131" fmla="*/ 42435 w 1013985"/>
                    <a:gd name="connsiteY131" fmla="*/ 112180 h 1050392"/>
                    <a:gd name="connsiteX132" fmla="*/ 40053 w 1013985"/>
                    <a:gd name="connsiteY132" fmla="*/ 105036 h 1050392"/>
                    <a:gd name="connsiteX133" fmla="*/ 35291 w 1013985"/>
                    <a:gd name="connsiteY133" fmla="*/ 81223 h 1050392"/>
                    <a:gd name="connsiteX134" fmla="*/ 32910 w 1013985"/>
                    <a:gd name="connsiteY134" fmla="*/ 71698 h 1050392"/>
                    <a:gd name="connsiteX135" fmla="*/ 23385 w 1013985"/>
                    <a:gd name="connsiteY135" fmla="*/ 59792 h 1050392"/>
                    <a:gd name="connsiteX136" fmla="*/ 13860 w 1013985"/>
                    <a:gd name="connsiteY136" fmla="*/ 45505 h 1050392"/>
                    <a:gd name="connsiteX137" fmla="*/ 4335 w 1013985"/>
                    <a:gd name="connsiteY137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82966 w 1013985"/>
                    <a:gd name="connsiteY90" fmla="*/ 981336 h 1050392"/>
                    <a:gd name="connsiteX91" fmla="*/ 475822 w 1013985"/>
                    <a:gd name="connsiteY91" fmla="*/ 978955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61522 w 1013985"/>
                    <a:gd name="connsiteY101" fmla="*/ 705111 h 1050392"/>
                    <a:gd name="connsiteX102" fmla="*/ 354378 w 1013985"/>
                    <a:gd name="connsiteY102" fmla="*/ 671773 h 1050392"/>
                    <a:gd name="connsiteX103" fmla="*/ 340091 w 1013985"/>
                    <a:gd name="connsiteY103" fmla="*/ 645580 h 1050392"/>
                    <a:gd name="connsiteX104" fmla="*/ 335328 w 1013985"/>
                    <a:gd name="connsiteY104" fmla="*/ 631292 h 1050392"/>
                    <a:gd name="connsiteX105" fmla="*/ 321041 w 1013985"/>
                    <a:gd name="connsiteY105" fmla="*/ 619386 h 1050392"/>
                    <a:gd name="connsiteX106" fmla="*/ 290085 w 1013985"/>
                    <a:gd name="connsiteY106" fmla="*/ 569380 h 1050392"/>
                    <a:gd name="connsiteX107" fmla="*/ 271035 w 1013985"/>
                    <a:gd name="connsiteY107" fmla="*/ 555092 h 1050392"/>
                    <a:gd name="connsiteX108" fmla="*/ 268653 w 1013985"/>
                    <a:gd name="connsiteY108" fmla="*/ 545567 h 1050392"/>
                    <a:gd name="connsiteX109" fmla="*/ 263891 w 1013985"/>
                    <a:gd name="connsiteY109" fmla="*/ 538423 h 1050392"/>
                    <a:gd name="connsiteX110" fmla="*/ 256747 w 1013985"/>
                    <a:gd name="connsiteY110" fmla="*/ 524136 h 1050392"/>
                    <a:gd name="connsiteX111" fmla="*/ 254366 w 1013985"/>
                    <a:gd name="connsiteY111" fmla="*/ 516992 h 1050392"/>
                    <a:gd name="connsiteX112" fmla="*/ 251985 w 1013985"/>
                    <a:gd name="connsiteY112" fmla="*/ 505086 h 1050392"/>
                    <a:gd name="connsiteX113" fmla="*/ 240078 w 1013985"/>
                    <a:gd name="connsiteY113" fmla="*/ 495561 h 1050392"/>
                    <a:gd name="connsiteX114" fmla="*/ 232935 w 1013985"/>
                    <a:gd name="connsiteY114" fmla="*/ 474130 h 1050392"/>
                    <a:gd name="connsiteX115" fmla="*/ 206741 w 1013985"/>
                    <a:gd name="connsiteY115" fmla="*/ 386023 h 1050392"/>
                    <a:gd name="connsiteX116" fmla="*/ 199597 w 1013985"/>
                    <a:gd name="connsiteY116" fmla="*/ 362211 h 1050392"/>
                    <a:gd name="connsiteX117" fmla="*/ 197216 w 1013985"/>
                    <a:gd name="connsiteY117" fmla="*/ 355067 h 1050392"/>
                    <a:gd name="connsiteX118" fmla="*/ 192453 w 1013985"/>
                    <a:gd name="connsiteY118" fmla="*/ 347923 h 1050392"/>
                    <a:gd name="connsiteX119" fmla="*/ 190072 w 1013985"/>
                    <a:gd name="connsiteY119" fmla="*/ 340780 h 1050392"/>
                    <a:gd name="connsiteX120" fmla="*/ 171022 w 1013985"/>
                    <a:gd name="connsiteY120" fmla="*/ 324111 h 1050392"/>
                    <a:gd name="connsiteX121" fmla="*/ 154353 w 1013985"/>
                    <a:gd name="connsiteY121" fmla="*/ 297917 h 1050392"/>
                    <a:gd name="connsiteX122" fmla="*/ 147210 w 1013985"/>
                    <a:gd name="connsiteY122" fmla="*/ 283630 h 1050392"/>
                    <a:gd name="connsiteX123" fmla="*/ 135303 w 1013985"/>
                    <a:gd name="connsiteY123" fmla="*/ 243148 h 1050392"/>
                    <a:gd name="connsiteX124" fmla="*/ 125778 w 1013985"/>
                    <a:gd name="connsiteY124" fmla="*/ 207430 h 1050392"/>
                    <a:gd name="connsiteX125" fmla="*/ 121016 w 1013985"/>
                    <a:gd name="connsiteY125" fmla="*/ 195523 h 1050392"/>
                    <a:gd name="connsiteX126" fmla="*/ 118635 w 1013985"/>
                    <a:gd name="connsiteY126" fmla="*/ 183617 h 1050392"/>
                    <a:gd name="connsiteX127" fmla="*/ 71010 w 1013985"/>
                    <a:gd name="connsiteY127" fmla="*/ 143136 h 1050392"/>
                    <a:gd name="connsiteX128" fmla="*/ 68628 w 1013985"/>
                    <a:gd name="connsiteY128" fmla="*/ 135992 h 1050392"/>
                    <a:gd name="connsiteX129" fmla="*/ 61485 w 1013985"/>
                    <a:gd name="connsiteY129" fmla="*/ 131230 h 1050392"/>
                    <a:gd name="connsiteX130" fmla="*/ 44816 w 1013985"/>
                    <a:gd name="connsiteY130" fmla="*/ 121705 h 1050392"/>
                    <a:gd name="connsiteX131" fmla="*/ 42435 w 1013985"/>
                    <a:gd name="connsiteY131" fmla="*/ 112180 h 1050392"/>
                    <a:gd name="connsiteX132" fmla="*/ 40053 w 1013985"/>
                    <a:gd name="connsiteY132" fmla="*/ 105036 h 1050392"/>
                    <a:gd name="connsiteX133" fmla="*/ 35291 w 1013985"/>
                    <a:gd name="connsiteY133" fmla="*/ 81223 h 1050392"/>
                    <a:gd name="connsiteX134" fmla="*/ 32910 w 1013985"/>
                    <a:gd name="connsiteY134" fmla="*/ 71698 h 1050392"/>
                    <a:gd name="connsiteX135" fmla="*/ 23385 w 1013985"/>
                    <a:gd name="connsiteY135" fmla="*/ 59792 h 1050392"/>
                    <a:gd name="connsiteX136" fmla="*/ 13860 w 1013985"/>
                    <a:gd name="connsiteY136" fmla="*/ 45505 h 1050392"/>
                    <a:gd name="connsiteX137" fmla="*/ 4335 w 1013985"/>
                    <a:gd name="connsiteY137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82966 w 1013985"/>
                    <a:gd name="connsiteY90" fmla="*/ 98133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61522 w 1013985"/>
                    <a:gd name="connsiteY101" fmla="*/ 705111 h 1050392"/>
                    <a:gd name="connsiteX102" fmla="*/ 354378 w 1013985"/>
                    <a:gd name="connsiteY102" fmla="*/ 671773 h 1050392"/>
                    <a:gd name="connsiteX103" fmla="*/ 340091 w 1013985"/>
                    <a:gd name="connsiteY103" fmla="*/ 645580 h 1050392"/>
                    <a:gd name="connsiteX104" fmla="*/ 335328 w 1013985"/>
                    <a:gd name="connsiteY104" fmla="*/ 631292 h 1050392"/>
                    <a:gd name="connsiteX105" fmla="*/ 321041 w 1013985"/>
                    <a:gd name="connsiteY105" fmla="*/ 619386 h 1050392"/>
                    <a:gd name="connsiteX106" fmla="*/ 290085 w 1013985"/>
                    <a:gd name="connsiteY106" fmla="*/ 569380 h 1050392"/>
                    <a:gd name="connsiteX107" fmla="*/ 271035 w 1013985"/>
                    <a:gd name="connsiteY107" fmla="*/ 555092 h 1050392"/>
                    <a:gd name="connsiteX108" fmla="*/ 268653 w 1013985"/>
                    <a:gd name="connsiteY108" fmla="*/ 545567 h 1050392"/>
                    <a:gd name="connsiteX109" fmla="*/ 263891 w 1013985"/>
                    <a:gd name="connsiteY109" fmla="*/ 538423 h 1050392"/>
                    <a:gd name="connsiteX110" fmla="*/ 256747 w 1013985"/>
                    <a:gd name="connsiteY110" fmla="*/ 524136 h 1050392"/>
                    <a:gd name="connsiteX111" fmla="*/ 254366 w 1013985"/>
                    <a:gd name="connsiteY111" fmla="*/ 516992 h 1050392"/>
                    <a:gd name="connsiteX112" fmla="*/ 251985 w 1013985"/>
                    <a:gd name="connsiteY112" fmla="*/ 505086 h 1050392"/>
                    <a:gd name="connsiteX113" fmla="*/ 240078 w 1013985"/>
                    <a:gd name="connsiteY113" fmla="*/ 495561 h 1050392"/>
                    <a:gd name="connsiteX114" fmla="*/ 232935 w 1013985"/>
                    <a:gd name="connsiteY114" fmla="*/ 474130 h 1050392"/>
                    <a:gd name="connsiteX115" fmla="*/ 206741 w 1013985"/>
                    <a:gd name="connsiteY115" fmla="*/ 386023 h 1050392"/>
                    <a:gd name="connsiteX116" fmla="*/ 199597 w 1013985"/>
                    <a:gd name="connsiteY116" fmla="*/ 362211 h 1050392"/>
                    <a:gd name="connsiteX117" fmla="*/ 197216 w 1013985"/>
                    <a:gd name="connsiteY117" fmla="*/ 355067 h 1050392"/>
                    <a:gd name="connsiteX118" fmla="*/ 192453 w 1013985"/>
                    <a:gd name="connsiteY118" fmla="*/ 347923 h 1050392"/>
                    <a:gd name="connsiteX119" fmla="*/ 190072 w 1013985"/>
                    <a:gd name="connsiteY119" fmla="*/ 340780 h 1050392"/>
                    <a:gd name="connsiteX120" fmla="*/ 171022 w 1013985"/>
                    <a:gd name="connsiteY120" fmla="*/ 324111 h 1050392"/>
                    <a:gd name="connsiteX121" fmla="*/ 154353 w 1013985"/>
                    <a:gd name="connsiteY121" fmla="*/ 297917 h 1050392"/>
                    <a:gd name="connsiteX122" fmla="*/ 147210 w 1013985"/>
                    <a:gd name="connsiteY122" fmla="*/ 283630 h 1050392"/>
                    <a:gd name="connsiteX123" fmla="*/ 135303 w 1013985"/>
                    <a:gd name="connsiteY123" fmla="*/ 243148 h 1050392"/>
                    <a:gd name="connsiteX124" fmla="*/ 125778 w 1013985"/>
                    <a:gd name="connsiteY124" fmla="*/ 207430 h 1050392"/>
                    <a:gd name="connsiteX125" fmla="*/ 121016 w 1013985"/>
                    <a:gd name="connsiteY125" fmla="*/ 195523 h 1050392"/>
                    <a:gd name="connsiteX126" fmla="*/ 118635 w 1013985"/>
                    <a:gd name="connsiteY126" fmla="*/ 183617 h 1050392"/>
                    <a:gd name="connsiteX127" fmla="*/ 71010 w 1013985"/>
                    <a:gd name="connsiteY127" fmla="*/ 143136 h 1050392"/>
                    <a:gd name="connsiteX128" fmla="*/ 68628 w 1013985"/>
                    <a:gd name="connsiteY128" fmla="*/ 135992 h 1050392"/>
                    <a:gd name="connsiteX129" fmla="*/ 61485 w 1013985"/>
                    <a:gd name="connsiteY129" fmla="*/ 131230 h 1050392"/>
                    <a:gd name="connsiteX130" fmla="*/ 44816 w 1013985"/>
                    <a:gd name="connsiteY130" fmla="*/ 121705 h 1050392"/>
                    <a:gd name="connsiteX131" fmla="*/ 42435 w 1013985"/>
                    <a:gd name="connsiteY131" fmla="*/ 112180 h 1050392"/>
                    <a:gd name="connsiteX132" fmla="*/ 40053 w 1013985"/>
                    <a:gd name="connsiteY132" fmla="*/ 105036 h 1050392"/>
                    <a:gd name="connsiteX133" fmla="*/ 35291 w 1013985"/>
                    <a:gd name="connsiteY133" fmla="*/ 81223 h 1050392"/>
                    <a:gd name="connsiteX134" fmla="*/ 32910 w 1013985"/>
                    <a:gd name="connsiteY134" fmla="*/ 71698 h 1050392"/>
                    <a:gd name="connsiteX135" fmla="*/ 23385 w 1013985"/>
                    <a:gd name="connsiteY135" fmla="*/ 59792 h 1050392"/>
                    <a:gd name="connsiteX136" fmla="*/ 13860 w 1013985"/>
                    <a:gd name="connsiteY136" fmla="*/ 45505 h 1050392"/>
                    <a:gd name="connsiteX137" fmla="*/ 4335 w 1013985"/>
                    <a:gd name="connsiteY137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68679 w 1013985"/>
                    <a:gd name="connsiteY90" fmla="*/ 100038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61522 w 1013985"/>
                    <a:gd name="connsiteY101" fmla="*/ 705111 h 1050392"/>
                    <a:gd name="connsiteX102" fmla="*/ 354378 w 1013985"/>
                    <a:gd name="connsiteY102" fmla="*/ 671773 h 1050392"/>
                    <a:gd name="connsiteX103" fmla="*/ 340091 w 1013985"/>
                    <a:gd name="connsiteY103" fmla="*/ 645580 h 1050392"/>
                    <a:gd name="connsiteX104" fmla="*/ 335328 w 1013985"/>
                    <a:gd name="connsiteY104" fmla="*/ 631292 h 1050392"/>
                    <a:gd name="connsiteX105" fmla="*/ 321041 w 1013985"/>
                    <a:gd name="connsiteY105" fmla="*/ 619386 h 1050392"/>
                    <a:gd name="connsiteX106" fmla="*/ 290085 w 1013985"/>
                    <a:gd name="connsiteY106" fmla="*/ 569380 h 1050392"/>
                    <a:gd name="connsiteX107" fmla="*/ 271035 w 1013985"/>
                    <a:gd name="connsiteY107" fmla="*/ 555092 h 1050392"/>
                    <a:gd name="connsiteX108" fmla="*/ 268653 w 1013985"/>
                    <a:gd name="connsiteY108" fmla="*/ 545567 h 1050392"/>
                    <a:gd name="connsiteX109" fmla="*/ 263891 w 1013985"/>
                    <a:gd name="connsiteY109" fmla="*/ 538423 h 1050392"/>
                    <a:gd name="connsiteX110" fmla="*/ 256747 w 1013985"/>
                    <a:gd name="connsiteY110" fmla="*/ 524136 h 1050392"/>
                    <a:gd name="connsiteX111" fmla="*/ 254366 w 1013985"/>
                    <a:gd name="connsiteY111" fmla="*/ 516992 h 1050392"/>
                    <a:gd name="connsiteX112" fmla="*/ 251985 w 1013985"/>
                    <a:gd name="connsiteY112" fmla="*/ 505086 h 1050392"/>
                    <a:gd name="connsiteX113" fmla="*/ 240078 w 1013985"/>
                    <a:gd name="connsiteY113" fmla="*/ 495561 h 1050392"/>
                    <a:gd name="connsiteX114" fmla="*/ 232935 w 1013985"/>
                    <a:gd name="connsiteY114" fmla="*/ 474130 h 1050392"/>
                    <a:gd name="connsiteX115" fmla="*/ 206741 w 1013985"/>
                    <a:gd name="connsiteY115" fmla="*/ 386023 h 1050392"/>
                    <a:gd name="connsiteX116" fmla="*/ 199597 w 1013985"/>
                    <a:gd name="connsiteY116" fmla="*/ 362211 h 1050392"/>
                    <a:gd name="connsiteX117" fmla="*/ 197216 w 1013985"/>
                    <a:gd name="connsiteY117" fmla="*/ 355067 h 1050392"/>
                    <a:gd name="connsiteX118" fmla="*/ 192453 w 1013985"/>
                    <a:gd name="connsiteY118" fmla="*/ 347923 h 1050392"/>
                    <a:gd name="connsiteX119" fmla="*/ 190072 w 1013985"/>
                    <a:gd name="connsiteY119" fmla="*/ 340780 h 1050392"/>
                    <a:gd name="connsiteX120" fmla="*/ 171022 w 1013985"/>
                    <a:gd name="connsiteY120" fmla="*/ 324111 h 1050392"/>
                    <a:gd name="connsiteX121" fmla="*/ 154353 w 1013985"/>
                    <a:gd name="connsiteY121" fmla="*/ 297917 h 1050392"/>
                    <a:gd name="connsiteX122" fmla="*/ 147210 w 1013985"/>
                    <a:gd name="connsiteY122" fmla="*/ 283630 h 1050392"/>
                    <a:gd name="connsiteX123" fmla="*/ 135303 w 1013985"/>
                    <a:gd name="connsiteY123" fmla="*/ 243148 h 1050392"/>
                    <a:gd name="connsiteX124" fmla="*/ 125778 w 1013985"/>
                    <a:gd name="connsiteY124" fmla="*/ 207430 h 1050392"/>
                    <a:gd name="connsiteX125" fmla="*/ 121016 w 1013985"/>
                    <a:gd name="connsiteY125" fmla="*/ 195523 h 1050392"/>
                    <a:gd name="connsiteX126" fmla="*/ 118635 w 1013985"/>
                    <a:gd name="connsiteY126" fmla="*/ 183617 h 1050392"/>
                    <a:gd name="connsiteX127" fmla="*/ 71010 w 1013985"/>
                    <a:gd name="connsiteY127" fmla="*/ 143136 h 1050392"/>
                    <a:gd name="connsiteX128" fmla="*/ 68628 w 1013985"/>
                    <a:gd name="connsiteY128" fmla="*/ 135992 h 1050392"/>
                    <a:gd name="connsiteX129" fmla="*/ 61485 w 1013985"/>
                    <a:gd name="connsiteY129" fmla="*/ 131230 h 1050392"/>
                    <a:gd name="connsiteX130" fmla="*/ 44816 w 1013985"/>
                    <a:gd name="connsiteY130" fmla="*/ 121705 h 1050392"/>
                    <a:gd name="connsiteX131" fmla="*/ 42435 w 1013985"/>
                    <a:gd name="connsiteY131" fmla="*/ 112180 h 1050392"/>
                    <a:gd name="connsiteX132" fmla="*/ 40053 w 1013985"/>
                    <a:gd name="connsiteY132" fmla="*/ 105036 h 1050392"/>
                    <a:gd name="connsiteX133" fmla="*/ 35291 w 1013985"/>
                    <a:gd name="connsiteY133" fmla="*/ 81223 h 1050392"/>
                    <a:gd name="connsiteX134" fmla="*/ 32910 w 1013985"/>
                    <a:gd name="connsiteY134" fmla="*/ 71698 h 1050392"/>
                    <a:gd name="connsiteX135" fmla="*/ 23385 w 1013985"/>
                    <a:gd name="connsiteY135" fmla="*/ 59792 h 1050392"/>
                    <a:gd name="connsiteX136" fmla="*/ 13860 w 1013985"/>
                    <a:gd name="connsiteY136" fmla="*/ 45505 h 1050392"/>
                    <a:gd name="connsiteX137" fmla="*/ 4335 w 1013985"/>
                    <a:gd name="connsiteY137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68679 w 1013985"/>
                    <a:gd name="connsiteY90" fmla="*/ 100038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37709 w 1013985"/>
                    <a:gd name="connsiteY101" fmla="*/ 712254 h 1050392"/>
                    <a:gd name="connsiteX102" fmla="*/ 354378 w 1013985"/>
                    <a:gd name="connsiteY102" fmla="*/ 671773 h 1050392"/>
                    <a:gd name="connsiteX103" fmla="*/ 340091 w 1013985"/>
                    <a:gd name="connsiteY103" fmla="*/ 645580 h 1050392"/>
                    <a:gd name="connsiteX104" fmla="*/ 335328 w 1013985"/>
                    <a:gd name="connsiteY104" fmla="*/ 631292 h 1050392"/>
                    <a:gd name="connsiteX105" fmla="*/ 321041 w 1013985"/>
                    <a:gd name="connsiteY105" fmla="*/ 619386 h 1050392"/>
                    <a:gd name="connsiteX106" fmla="*/ 290085 w 1013985"/>
                    <a:gd name="connsiteY106" fmla="*/ 569380 h 1050392"/>
                    <a:gd name="connsiteX107" fmla="*/ 271035 w 1013985"/>
                    <a:gd name="connsiteY107" fmla="*/ 555092 h 1050392"/>
                    <a:gd name="connsiteX108" fmla="*/ 268653 w 1013985"/>
                    <a:gd name="connsiteY108" fmla="*/ 545567 h 1050392"/>
                    <a:gd name="connsiteX109" fmla="*/ 263891 w 1013985"/>
                    <a:gd name="connsiteY109" fmla="*/ 538423 h 1050392"/>
                    <a:gd name="connsiteX110" fmla="*/ 256747 w 1013985"/>
                    <a:gd name="connsiteY110" fmla="*/ 524136 h 1050392"/>
                    <a:gd name="connsiteX111" fmla="*/ 254366 w 1013985"/>
                    <a:gd name="connsiteY111" fmla="*/ 516992 h 1050392"/>
                    <a:gd name="connsiteX112" fmla="*/ 251985 w 1013985"/>
                    <a:gd name="connsiteY112" fmla="*/ 505086 h 1050392"/>
                    <a:gd name="connsiteX113" fmla="*/ 240078 w 1013985"/>
                    <a:gd name="connsiteY113" fmla="*/ 495561 h 1050392"/>
                    <a:gd name="connsiteX114" fmla="*/ 232935 w 1013985"/>
                    <a:gd name="connsiteY114" fmla="*/ 474130 h 1050392"/>
                    <a:gd name="connsiteX115" fmla="*/ 206741 w 1013985"/>
                    <a:gd name="connsiteY115" fmla="*/ 386023 h 1050392"/>
                    <a:gd name="connsiteX116" fmla="*/ 199597 w 1013985"/>
                    <a:gd name="connsiteY116" fmla="*/ 362211 h 1050392"/>
                    <a:gd name="connsiteX117" fmla="*/ 197216 w 1013985"/>
                    <a:gd name="connsiteY117" fmla="*/ 355067 h 1050392"/>
                    <a:gd name="connsiteX118" fmla="*/ 192453 w 1013985"/>
                    <a:gd name="connsiteY118" fmla="*/ 347923 h 1050392"/>
                    <a:gd name="connsiteX119" fmla="*/ 190072 w 1013985"/>
                    <a:gd name="connsiteY119" fmla="*/ 340780 h 1050392"/>
                    <a:gd name="connsiteX120" fmla="*/ 171022 w 1013985"/>
                    <a:gd name="connsiteY120" fmla="*/ 324111 h 1050392"/>
                    <a:gd name="connsiteX121" fmla="*/ 154353 w 1013985"/>
                    <a:gd name="connsiteY121" fmla="*/ 297917 h 1050392"/>
                    <a:gd name="connsiteX122" fmla="*/ 147210 w 1013985"/>
                    <a:gd name="connsiteY122" fmla="*/ 283630 h 1050392"/>
                    <a:gd name="connsiteX123" fmla="*/ 135303 w 1013985"/>
                    <a:gd name="connsiteY123" fmla="*/ 243148 h 1050392"/>
                    <a:gd name="connsiteX124" fmla="*/ 125778 w 1013985"/>
                    <a:gd name="connsiteY124" fmla="*/ 207430 h 1050392"/>
                    <a:gd name="connsiteX125" fmla="*/ 121016 w 1013985"/>
                    <a:gd name="connsiteY125" fmla="*/ 195523 h 1050392"/>
                    <a:gd name="connsiteX126" fmla="*/ 118635 w 1013985"/>
                    <a:gd name="connsiteY126" fmla="*/ 183617 h 1050392"/>
                    <a:gd name="connsiteX127" fmla="*/ 71010 w 1013985"/>
                    <a:gd name="connsiteY127" fmla="*/ 143136 h 1050392"/>
                    <a:gd name="connsiteX128" fmla="*/ 68628 w 1013985"/>
                    <a:gd name="connsiteY128" fmla="*/ 135992 h 1050392"/>
                    <a:gd name="connsiteX129" fmla="*/ 61485 w 1013985"/>
                    <a:gd name="connsiteY129" fmla="*/ 131230 h 1050392"/>
                    <a:gd name="connsiteX130" fmla="*/ 44816 w 1013985"/>
                    <a:gd name="connsiteY130" fmla="*/ 121705 h 1050392"/>
                    <a:gd name="connsiteX131" fmla="*/ 42435 w 1013985"/>
                    <a:gd name="connsiteY131" fmla="*/ 112180 h 1050392"/>
                    <a:gd name="connsiteX132" fmla="*/ 40053 w 1013985"/>
                    <a:gd name="connsiteY132" fmla="*/ 105036 h 1050392"/>
                    <a:gd name="connsiteX133" fmla="*/ 35291 w 1013985"/>
                    <a:gd name="connsiteY133" fmla="*/ 81223 h 1050392"/>
                    <a:gd name="connsiteX134" fmla="*/ 32910 w 1013985"/>
                    <a:gd name="connsiteY134" fmla="*/ 71698 h 1050392"/>
                    <a:gd name="connsiteX135" fmla="*/ 23385 w 1013985"/>
                    <a:gd name="connsiteY135" fmla="*/ 59792 h 1050392"/>
                    <a:gd name="connsiteX136" fmla="*/ 13860 w 1013985"/>
                    <a:gd name="connsiteY136" fmla="*/ 45505 h 1050392"/>
                    <a:gd name="connsiteX137" fmla="*/ 4335 w 1013985"/>
                    <a:gd name="connsiteY137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68679 w 1013985"/>
                    <a:gd name="connsiteY90" fmla="*/ 100038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37709 w 1013985"/>
                    <a:gd name="connsiteY101" fmla="*/ 712254 h 1050392"/>
                    <a:gd name="connsiteX102" fmla="*/ 318659 w 1013985"/>
                    <a:gd name="connsiteY102" fmla="*/ 683679 h 1050392"/>
                    <a:gd name="connsiteX103" fmla="*/ 340091 w 1013985"/>
                    <a:gd name="connsiteY103" fmla="*/ 645580 h 1050392"/>
                    <a:gd name="connsiteX104" fmla="*/ 335328 w 1013985"/>
                    <a:gd name="connsiteY104" fmla="*/ 631292 h 1050392"/>
                    <a:gd name="connsiteX105" fmla="*/ 321041 w 1013985"/>
                    <a:gd name="connsiteY105" fmla="*/ 619386 h 1050392"/>
                    <a:gd name="connsiteX106" fmla="*/ 290085 w 1013985"/>
                    <a:gd name="connsiteY106" fmla="*/ 569380 h 1050392"/>
                    <a:gd name="connsiteX107" fmla="*/ 271035 w 1013985"/>
                    <a:gd name="connsiteY107" fmla="*/ 555092 h 1050392"/>
                    <a:gd name="connsiteX108" fmla="*/ 268653 w 1013985"/>
                    <a:gd name="connsiteY108" fmla="*/ 545567 h 1050392"/>
                    <a:gd name="connsiteX109" fmla="*/ 263891 w 1013985"/>
                    <a:gd name="connsiteY109" fmla="*/ 538423 h 1050392"/>
                    <a:gd name="connsiteX110" fmla="*/ 256747 w 1013985"/>
                    <a:gd name="connsiteY110" fmla="*/ 524136 h 1050392"/>
                    <a:gd name="connsiteX111" fmla="*/ 254366 w 1013985"/>
                    <a:gd name="connsiteY111" fmla="*/ 516992 h 1050392"/>
                    <a:gd name="connsiteX112" fmla="*/ 251985 w 1013985"/>
                    <a:gd name="connsiteY112" fmla="*/ 505086 h 1050392"/>
                    <a:gd name="connsiteX113" fmla="*/ 240078 w 1013985"/>
                    <a:gd name="connsiteY113" fmla="*/ 495561 h 1050392"/>
                    <a:gd name="connsiteX114" fmla="*/ 232935 w 1013985"/>
                    <a:gd name="connsiteY114" fmla="*/ 474130 h 1050392"/>
                    <a:gd name="connsiteX115" fmla="*/ 206741 w 1013985"/>
                    <a:gd name="connsiteY115" fmla="*/ 386023 h 1050392"/>
                    <a:gd name="connsiteX116" fmla="*/ 199597 w 1013985"/>
                    <a:gd name="connsiteY116" fmla="*/ 362211 h 1050392"/>
                    <a:gd name="connsiteX117" fmla="*/ 197216 w 1013985"/>
                    <a:gd name="connsiteY117" fmla="*/ 355067 h 1050392"/>
                    <a:gd name="connsiteX118" fmla="*/ 192453 w 1013985"/>
                    <a:gd name="connsiteY118" fmla="*/ 347923 h 1050392"/>
                    <a:gd name="connsiteX119" fmla="*/ 190072 w 1013985"/>
                    <a:gd name="connsiteY119" fmla="*/ 340780 h 1050392"/>
                    <a:gd name="connsiteX120" fmla="*/ 171022 w 1013985"/>
                    <a:gd name="connsiteY120" fmla="*/ 324111 h 1050392"/>
                    <a:gd name="connsiteX121" fmla="*/ 154353 w 1013985"/>
                    <a:gd name="connsiteY121" fmla="*/ 297917 h 1050392"/>
                    <a:gd name="connsiteX122" fmla="*/ 147210 w 1013985"/>
                    <a:gd name="connsiteY122" fmla="*/ 283630 h 1050392"/>
                    <a:gd name="connsiteX123" fmla="*/ 135303 w 1013985"/>
                    <a:gd name="connsiteY123" fmla="*/ 243148 h 1050392"/>
                    <a:gd name="connsiteX124" fmla="*/ 125778 w 1013985"/>
                    <a:gd name="connsiteY124" fmla="*/ 207430 h 1050392"/>
                    <a:gd name="connsiteX125" fmla="*/ 121016 w 1013985"/>
                    <a:gd name="connsiteY125" fmla="*/ 195523 h 1050392"/>
                    <a:gd name="connsiteX126" fmla="*/ 118635 w 1013985"/>
                    <a:gd name="connsiteY126" fmla="*/ 183617 h 1050392"/>
                    <a:gd name="connsiteX127" fmla="*/ 71010 w 1013985"/>
                    <a:gd name="connsiteY127" fmla="*/ 143136 h 1050392"/>
                    <a:gd name="connsiteX128" fmla="*/ 68628 w 1013985"/>
                    <a:gd name="connsiteY128" fmla="*/ 135992 h 1050392"/>
                    <a:gd name="connsiteX129" fmla="*/ 61485 w 1013985"/>
                    <a:gd name="connsiteY129" fmla="*/ 131230 h 1050392"/>
                    <a:gd name="connsiteX130" fmla="*/ 44816 w 1013985"/>
                    <a:gd name="connsiteY130" fmla="*/ 121705 h 1050392"/>
                    <a:gd name="connsiteX131" fmla="*/ 42435 w 1013985"/>
                    <a:gd name="connsiteY131" fmla="*/ 112180 h 1050392"/>
                    <a:gd name="connsiteX132" fmla="*/ 40053 w 1013985"/>
                    <a:gd name="connsiteY132" fmla="*/ 105036 h 1050392"/>
                    <a:gd name="connsiteX133" fmla="*/ 35291 w 1013985"/>
                    <a:gd name="connsiteY133" fmla="*/ 81223 h 1050392"/>
                    <a:gd name="connsiteX134" fmla="*/ 32910 w 1013985"/>
                    <a:gd name="connsiteY134" fmla="*/ 71698 h 1050392"/>
                    <a:gd name="connsiteX135" fmla="*/ 23385 w 1013985"/>
                    <a:gd name="connsiteY135" fmla="*/ 59792 h 1050392"/>
                    <a:gd name="connsiteX136" fmla="*/ 13860 w 1013985"/>
                    <a:gd name="connsiteY136" fmla="*/ 45505 h 1050392"/>
                    <a:gd name="connsiteX137" fmla="*/ 4335 w 1013985"/>
                    <a:gd name="connsiteY137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68679 w 1013985"/>
                    <a:gd name="connsiteY90" fmla="*/ 100038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37709 w 1013985"/>
                    <a:gd name="connsiteY101" fmla="*/ 712254 h 1050392"/>
                    <a:gd name="connsiteX102" fmla="*/ 318659 w 1013985"/>
                    <a:gd name="connsiteY102" fmla="*/ 683679 h 1050392"/>
                    <a:gd name="connsiteX103" fmla="*/ 304372 w 1013985"/>
                    <a:gd name="connsiteY103" fmla="*/ 650343 h 1050392"/>
                    <a:gd name="connsiteX104" fmla="*/ 335328 w 1013985"/>
                    <a:gd name="connsiteY104" fmla="*/ 631292 h 1050392"/>
                    <a:gd name="connsiteX105" fmla="*/ 321041 w 1013985"/>
                    <a:gd name="connsiteY105" fmla="*/ 619386 h 1050392"/>
                    <a:gd name="connsiteX106" fmla="*/ 290085 w 1013985"/>
                    <a:gd name="connsiteY106" fmla="*/ 569380 h 1050392"/>
                    <a:gd name="connsiteX107" fmla="*/ 271035 w 1013985"/>
                    <a:gd name="connsiteY107" fmla="*/ 555092 h 1050392"/>
                    <a:gd name="connsiteX108" fmla="*/ 268653 w 1013985"/>
                    <a:gd name="connsiteY108" fmla="*/ 545567 h 1050392"/>
                    <a:gd name="connsiteX109" fmla="*/ 263891 w 1013985"/>
                    <a:gd name="connsiteY109" fmla="*/ 538423 h 1050392"/>
                    <a:gd name="connsiteX110" fmla="*/ 256747 w 1013985"/>
                    <a:gd name="connsiteY110" fmla="*/ 524136 h 1050392"/>
                    <a:gd name="connsiteX111" fmla="*/ 254366 w 1013985"/>
                    <a:gd name="connsiteY111" fmla="*/ 516992 h 1050392"/>
                    <a:gd name="connsiteX112" fmla="*/ 251985 w 1013985"/>
                    <a:gd name="connsiteY112" fmla="*/ 505086 h 1050392"/>
                    <a:gd name="connsiteX113" fmla="*/ 240078 w 1013985"/>
                    <a:gd name="connsiteY113" fmla="*/ 495561 h 1050392"/>
                    <a:gd name="connsiteX114" fmla="*/ 232935 w 1013985"/>
                    <a:gd name="connsiteY114" fmla="*/ 474130 h 1050392"/>
                    <a:gd name="connsiteX115" fmla="*/ 206741 w 1013985"/>
                    <a:gd name="connsiteY115" fmla="*/ 386023 h 1050392"/>
                    <a:gd name="connsiteX116" fmla="*/ 199597 w 1013985"/>
                    <a:gd name="connsiteY116" fmla="*/ 362211 h 1050392"/>
                    <a:gd name="connsiteX117" fmla="*/ 197216 w 1013985"/>
                    <a:gd name="connsiteY117" fmla="*/ 355067 h 1050392"/>
                    <a:gd name="connsiteX118" fmla="*/ 192453 w 1013985"/>
                    <a:gd name="connsiteY118" fmla="*/ 347923 h 1050392"/>
                    <a:gd name="connsiteX119" fmla="*/ 190072 w 1013985"/>
                    <a:gd name="connsiteY119" fmla="*/ 340780 h 1050392"/>
                    <a:gd name="connsiteX120" fmla="*/ 171022 w 1013985"/>
                    <a:gd name="connsiteY120" fmla="*/ 324111 h 1050392"/>
                    <a:gd name="connsiteX121" fmla="*/ 154353 w 1013985"/>
                    <a:gd name="connsiteY121" fmla="*/ 297917 h 1050392"/>
                    <a:gd name="connsiteX122" fmla="*/ 147210 w 1013985"/>
                    <a:gd name="connsiteY122" fmla="*/ 283630 h 1050392"/>
                    <a:gd name="connsiteX123" fmla="*/ 135303 w 1013985"/>
                    <a:gd name="connsiteY123" fmla="*/ 243148 h 1050392"/>
                    <a:gd name="connsiteX124" fmla="*/ 125778 w 1013985"/>
                    <a:gd name="connsiteY124" fmla="*/ 207430 h 1050392"/>
                    <a:gd name="connsiteX125" fmla="*/ 121016 w 1013985"/>
                    <a:gd name="connsiteY125" fmla="*/ 195523 h 1050392"/>
                    <a:gd name="connsiteX126" fmla="*/ 118635 w 1013985"/>
                    <a:gd name="connsiteY126" fmla="*/ 183617 h 1050392"/>
                    <a:gd name="connsiteX127" fmla="*/ 71010 w 1013985"/>
                    <a:gd name="connsiteY127" fmla="*/ 143136 h 1050392"/>
                    <a:gd name="connsiteX128" fmla="*/ 68628 w 1013985"/>
                    <a:gd name="connsiteY128" fmla="*/ 135992 h 1050392"/>
                    <a:gd name="connsiteX129" fmla="*/ 61485 w 1013985"/>
                    <a:gd name="connsiteY129" fmla="*/ 131230 h 1050392"/>
                    <a:gd name="connsiteX130" fmla="*/ 44816 w 1013985"/>
                    <a:gd name="connsiteY130" fmla="*/ 121705 h 1050392"/>
                    <a:gd name="connsiteX131" fmla="*/ 42435 w 1013985"/>
                    <a:gd name="connsiteY131" fmla="*/ 112180 h 1050392"/>
                    <a:gd name="connsiteX132" fmla="*/ 40053 w 1013985"/>
                    <a:gd name="connsiteY132" fmla="*/ 105036 h 1050392"/>
                    <a:gd name="connsiteX133" fmla="*/ 35291 w 1013985"/>
                    <a:gd name="connsiteY133" fmla="*/ 81223 h 1050392"/>
                    <a:gd name="connsiteX134" fmla="*/ 32910 w 1013985"/>
                    <a:gd name="connsiteY134" fmla="*/ 71698 h 1050392"/>
                    <a:gd name="connsiteX135" fmla="*/ 23385 w 1013985"/>
                    <a:gd name="connsiteY135" fmla="*/ 59792 h 1050392"/>
                    <a:gd name="connsiteX136" fmla="*/ 13860 w 1013985"/>
                    <a:gd name="connsiteY136" fmla="*/ 45505 h 1050392"/>
                    <a:gd name="connsiteX137" fmla="*/ 4335 w 1013985"/>
                    <a:gd name="connsiteY137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68679 w 1013985"/>
                    <a:gd name="connsiteY90" fmla="*/ 100038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37709 w 1013985"/>
                    <a:gd name="connsiteY101" fmla="*/ 712254 h 1050392"/>
                    <a:gd name="connsiteX102" fmla="*/ 318659 w 1013985"/>
                    <a:gd name="connsiteY102" fmla="*/ 683679 h 1050392"/>
                    <a:gd name="connsiteX103" fmla="*/ 304372 w 1013985"/>
                    <a:gd name="connsiteY103" fmla="*/ 650343 h 1050392"/>
                    <a:gd name="connsiteX104" fmla="*/ 282941 w 1013985"/>
                    <a:gd name="connsiteY104" fmla="*/ 619385 h 1050392"/>
                    <a:gd name="connsiteX105" fmla="*/ 321041 w 1013985"/>
                    <a:gd name="connsiteY105" fmla="*/ 619386 h 1050392"/>
                    <a:gd name="connsiteX106" fmla="*/ 290085 w 1013985"/>
                    <a:gd name="connsiteY106" fmla="*/ 569380 h 1050392"/>
                    <a:gd name="connsiteX107" fmla="*/ 271035 w 1013985"/>
                    <a:gd name="connsiteY107" fmla="*/ 555092 h 1050392"/>
                    <a:gd name="connsiteX108" fmla="*/ 268653 w 1013985"/>
                    <a:gd name="connsiteY108" fmla="*/ 545567 h 1050392"/>
                    <a:gd name="connsiteX109" fmla="*/ 263891 w 1013985"/>
                    <a:gd name="connsiteY109" fmla="*/ 538423 h 1050392"/>
                    <a:gd name="connsiteX110" fmla="*/ 256747 w 1013985"/>
                    <a:gd name="connsiteY110" fmla="*/ 524136 h 1050392"/>
                    <a:gd name="connsiteX111" fmla="*/ 254366 w 1013985"/>
                    <a:gd name="connsiteY111" fmla="*/ 516992 h 1050392"/>
                    <a:gd name="connsiteX112" fmla="*/ 251985 w 1013985"/>
                    <a:gd name="connsiteY112" fmla="*/ 505086 h 1050392"/>
                    <a:gd name="connsiteX113" fmla="*/ 240078 w 1013985"/>
                    <a:gd name="connsiteY113" fmla="*/ 495561 h 1050392"/>
                    <a:gd name="connsiteX114" fmla="*/ 232935 w 1013985"/>
                    <a:gd name="connsiteY114" fmla="*/ 474130 h 1050392"/>
                    <a:gd name="connsiteX115" fmla="*/ 206741 w 1013985"/>
                    <a:gd name="connsiteY115" fmla="*/ 386023 h 1050392"/>
                    <a:gd name="connsiteX116" fmla="*/ 199597 w 1013985"/>
                    <a:gd name="connsiteY116" fmla="*/ 362211 h 1050392"/>
                    <a:gd name="connsiteX117" fmla="*/ 197216 w 1013985"/>
                    <a:gd name="connsiteY117" fmla="*/ 355067 h 1050392"/>
                    <a:gd name="connsiteX118" fmla="*/ 192453 w 1013985"/>
                    <a:gd name="connsiteY118" fmla="*/ 347923 h 1050392"/>
                    <a:gd name="connsiteX119" fmla="*/ 190072 w 1013985"/>
                    <a:gd name="connsiteY119" fmla="*/ 340780 h 1050392"/>
                    <a:gd name="connsiteX120" fmla="*/ 171022 w 1013985"/>
                    <a:gd name="connsiteY120" fmla="*/ 324111 h 1050392"/>
                    <a:gd name="connsiteX121" fmla="*/ 154353 w 1013985"/>
                    <a:gd name="connsiteY121" fmla="*/ 297917 h 1050392"/>
                    <a:gd name="connsiteX122" fmla="*/ 147210 w 1013985"/>
                    <a:gd name="connsiteY122" fmla="*/ 283630 h 1050392"/>
                    <a:gd name="connsiteX123" fmla="*/ 135303 w 1013985"/>
                    <a:gd name="connsiteY123" fmla="*/ 243148 h 1050392"/>
                    <a:gd name="connsiteX124" fmla="*/ 125778 w 1013985"/>
                    <a:gd name="connsiteY124" fmla="*/ 207430 h 1050392"/>
                    <a:gd name="connsiteX125" fmla="*/ 121016 w 1013985"/>
                    <a:gd name="connsiteY125" fmla="*/ 195523 h 1050392"/>
                    <a:gd name="connsiteX126" fmla="*/ 118635 w 1013985"/>
                    <a:gd name="connsiteY126" fmla="*/ 183617 h 1050392"/>
                    <a:gd name="connsiteX127" fmla="*/ 71010 w 1013985"/>
                    <a:gd name="connsiteY127" fmla="*/ 143136 h 1050392"/>
                    <a:gd name="connsiteX128" fmla="*/ 68628 w 1013985"/>
                    <a:gd name="connsiteY128" fmla="*/ 135992 h 1050392"/>
                    <a:gd name="connsiteX129" fmla="*/ 61485 w 1013985"/>
                    <a:gd name="connsiteY129" fmla="*/ 131230 h 1050392"/>
                    <a:gd name="connsiteX130" fmla="*/ 44816 w 1013985"/>
                    <a:gd name="connsiteY130" fmla="*/ 121705 h 1050392"/>
                    <a:gd name="connsiteX131" fmla="*/ 42435 w 1013985"/>
                    <a:gd name="connsiteY131" fmla="*/ 112180 h 1050392"/>
                    <a:gd name="connsiteX132" fmla="*/ 40053 w 1013985"/>
                    <a:gd name="connsiteY132" fmla="*/ 105036 h 1050392"/>
                    <a:gd name="connsiteX133" fmla="*/ 35291 w 1013985"/>
                    <a:gd name="connsiteY133" fmla="*/ 81223 h 1050392"/>
                    <a:gd name="connsiteX134" fmla="*/ 32910 w 1013985"/>
                    <a:gd name="connsiteY134" fmla="*/ 71698 h 1050392"/>
                    <a:gd name="connsiteX135" fmla="*/ 23385 w 1013985"/>
                    <a:gd name="connsiteY135" fmla="*/ 59792 h 1050392"/>
                    <a:gd name="connsiteX136" fmla="*/ 13860 w 1013985"/>
                    <a:gd name="connsiteY136" fmla="*/ 45505 h 1050392"/>
                    <a:gd name="connsiteX137" fmla="*/ 4335 w 1013985"/>
                    <a:gd name="connsiteY137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68679 w 1013985"/>
                    <a:gd name="connsiteY90" fmla="*/ 100038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37709 w 1013985"/>
                    <a:gd name="connsiteY101" fmla="*/ 712254 h 1050392"/>
                    <a:gd name="connsiteX102" fmla="*/ 318659 w 1013985"/>
                    <a:gd name="connsiteY102" fmla="*/ 683679 h 1050392"/>
                    <a:gd name="connsiteX103" fmla="*/ 304372 w 1013985"/>
                    <a:gd name="connsiteY103" fmla="*/ 650343 h 1050392"/>
                    <a:gd name="connsiteX104" fmla="*/ 282941 w 1013985"/>
                    <a:gd name="connsiteY104" fmla="*/ 619385 h 1050392"/>
                    <a:gd name="connsiteX105" fmla="*/ 280560 w 1013985"/>
                    <a:gd name="connsiteY105" fmla="*/ 607480 h 1050392"/>
                    <a:gd name="connsiteX106" fmla="*/ 290085 w 1013985"/>
                    <a:gd name="connsiteY106" fmla="*/ 569380 h 1050392"/>
                    <a:gd name="connsiteX107" fmla="*/ 271035 w 1013985"/>
                    <a:gd name="connsiteY107" fmla="*/ 555092 h 1050392"/>
                    <a:gd name="connsiteX108" fmla="*/ 268653 w 1013985"/>
                    <a:gd name="connsiteY108" fmla="*/ 545567 h 1050392"/>
                    <a:gd name="connsiteX109" fmla="*/ 263891 w 1013985"/>
                    <a:gd name="connsiteY109" fmla="*/ 538423 h 1050392"/>
                    <a:gd name="connsiteX110" fmla="*/ 256747 w 1013985"/>
                    <a:gd name="connsiteY110" fmla="*/ 524136 h 1050392"/>
                    <a:gd name="connsiteX111" fmla="*/ 254366 w 1013985"/>
                    <a:gd name="connsiteY111" fmla="*/ 516992 h 1050392"/>
                    <a:gd name="connsiteX112" fmla="*/ 251985 w 1013985"/>
                    <a:gd name="connsiteY112" fmla="*/ 505086 h 1050392"/>
                    <a:gd name="connsiteX113" fmla="*/ 240078 w 1013985"/>
                    <a:gd name="connsiteY113" fmla="*/ 495561 h 1050392"/>
                    <a:gd name="connsiteX114" fmla="*/ 232935 w 1013985"/>
                    <a:gd name="connsiteY114" fmla="*/ 474130 h 1050392"/>
                    <a:gd name="connsiteX115" fmla="*/ 206741 w 1013985"/>
                    <a:gd name="connsiteY115" fmla="*/ 386023 h 1050392"/>
                    <a:gd name="connsiteX116" fmla="*/ 199597 w 1013985"/>
                    <a:gd name="connsiteY116" fmla="*/ 362211 h 1050392"/>
                    <a:gd name="connsiteX117" fmla="*/ 197216 w 1013985"/>
                    <a:gd name="connsiteY117" fmla="*/ 355067 h 1050392"/>
                    <a:gd name="connsiteX118" fmla="*/ 192453 w 1013985"/>
                    <a:gd name="connsiteY118" fmla="*/ 347923 h 1050392"/>
                    <a:gd name="connsiteX119" fmla="*/ 190072 w 1013985"/>
                    <a:gd name="connsiteY119" fmla="*/ 340780 h 1050392"/>
                    <a:gd name="connsiteX120" fmla="*/ 171022 w 1013985"/>
                    <a:gd name="connsiteY120" fmla="*/ 324111 h 1050392"/>
                    <a:gd name="connsiteX121" fmla="*/ 154353 w 1013985"/>
                    <a:gd name="connsiteY121" fmla="*/ 297917 h 1050392"/>
                    <a:gd name="connsiteX122" fmla="*/ 147210 w 1013985"/>
                    <a:gd name="connsiteY122" fmla="*/ 283630 h 1050392"/>
                    <a:gd name="connsiteX123" fmla="*/ 135303 w 1013985"/>
                    <a:gd name="connsiteY123" fmla="*/ 243148 h 1050392"/>
                    <a:gd name="connsiteX124" fmla="*/ 125778 w 1013985"/>
                    <a:gd name="connsiteY124" fmla="*/ 207430 h 1050392"/>
                    <a:gd name="connsiteX125" fmla="*/ 121016 w 1013985"/>
                    <a:gd name="connsiteY125" fmla="*/ 195523 h 1050392"/>
                    <a:gd name="connsiteX126" fmla="*/ 118635 w 1013985"/>
                    <a:gd name="connsiteY126" fmla="*/ 183617 h 1050392"/>
                    <a:gd name="connsiteX127" fmla="*/ 71010 w 1013985"/>
                    <a:gd name="connsiteY127" fmla="*/ 143136 h 1050392"/>
                    <a:gd name="connsiteX128" fmla="*/ 68628 w 1013985"/>
                    <a:gd name="connsiteY128" fmla="*/ 135992 h 1050392"/>
                    <a:gd name="connsiteX129" fmla="*/ 61485 w 1013985"/>
                    <a:gd name="connsiteY129" fmla="*/ 131230 h 1050392"/>
                    <a:gd name="connsiteX130" fmla="*/ 44816 w 1013985"/>
                    <a:gd name="connsiteY130" fmla="*/ 121705 h 1050392"/>
                    <a:gd name="connsiteX131" fmla="*/ 42435 w 1013985"/>
                    <a:gd name="connsiteY131" fmla="*/ 112180 h 1050392"/>
                    <a:gd name="connsiteX132" fmla="*/ 40053 w 1013985"/>
                    <a:gd name="connsiteY132" fmla="*/ 105036 h 1050392"/>
                    <a:gd name="connsiteX133" fmla="*/ 35291 w 1013985"/>
                    <a:gd name="connsiteY133" fmla="*/ 81223 h 1050392"/>
                    <a:gd name="connsiteX134" fmla="*/ 32910 w 1013985"/>
                    <a:gd name="connsiteY134" fmla="*/ 71698 h 1050392"/>
                    <a:gd name="connsiteX135" fmla="*/ 23385 w 1013985"/>
                    <a:gd name="connsiteY135" fmla="*/ 59792 h 1050392"/>
                    <a:gd name="connsiteX136" fmla="*/ 13860 w 1013985"/>
                    <a:gd name="connsiteY136" fmla="*/ 45505 h 1050392"/>
                    <a:gd name="connsiteX137" fmla="*/ 4335 w 1013985"/>
                    <a:gd name="connsiteY137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68679 w 1013985"/>
                    <a:gd name="connsiteY90" fmla="*/ 100038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37709 w 1013985"/>
                    <a:gd name="connsiteY101" fmla="*/ 712254 h 1050392"/>
                    <a:gd name="connsiteX102" fmla="*/ 318659 w 1013985"/>
                    <a:gd name="connsiteY102" fmla="*/ 683679 h 1050392"/>
                    <a:gd name="connsiteX103" fmla="*/ 304372 w 1013985"/>
                    <a:gd name="connsiteY103" fmla="*/ 650343 h 1050392"/>
                    <a:gd name="connsiteX104" fmla="*/ 282941 w 1013985"/>
                    <a:gd name="connsiteY104" fmla="*/ 619385 h 1050392"/>
                    <a:gd name="connsiteX105" fmla="*/ 280560 w 1013985"/>
                    <a:gd name="connsiteY105" fmla="*/ 607480 h 1050392"/>
                    <a:gd name="connsiteX106" fmla="*/ 263890 w 1013985"/>
                    <a:gd name="connsiteY106" fmla="*/ 574141 h 1050392"/>
                    <a:gd name="connsiteX107" fmla="*/ 290085 w 1013985"/>
                    <a:gd name="connsiteY107" fmla="*/ 569380 h 1050392"/>
                    <a:gd name="connsiteX108" fmla="*/ 271035 w 1013985"/>
                    <a:gd name="connsiteY108" fmla="*/ 555092 h 1050392"/>
                    <a:gd name="connsiteX109" fmla="*/ 268653 w 1013985"/>
                    <a:gd name="connsiteY109" fmla="*/ 545567 h 1050392"/>
                    <a:gd name="connsiteX110" fmla="*/ 263891 w 1013985"/>
                    <a:gd name="connsiteY110" fmla="*/ 538423 h 1050392"/>
                    <a:gd name="connsiteX111" fmla="*/ 256747 w 1013985"/>
                    <a:gd name="connsiteY111" fmla="*/ 524136 h 1050392"/>
                    <a:gd name="connsiteX112" fmla="*/ 254366 w 1013985"/>
                    <a:gd name="connsiteY112" fmla="*/ 516992 h 1050392"/>
                    <a:gd name="connsiteX113" fmla="*/ 251985 w 1013985"/>
                    <a:gd name="connsiteY113" fmla="*/ 505086 h 1050392"/>
                    <a:gd name="connsiteX114" fmla="*/ 240078 w 1013985"/>
                    <a:gd name="connsiteY114" fmla="*/ 495561 h 1050392"/>
                    <a:gd name="connsiteX115" fmla="*/ 232935 w 1013985"/>
                    <a:gd name="connsiteY115" fmla="*/ 474130 h 1050392"/>
                    <a:gd name="connsiteX116" fmla="*/ 206741 w 1013985"/>
                    <a:gd name="connsiteY116" fmla="*/ 386023 h 1050392"/>
                    <a:gd name="connsiteX117" fmla="*/ 199597 w 1013985"/>
                    <a:gd name="connsiteY117" fmla="*/ 362211 h 1050392"/>
                    <a:gd name="connsiteX118" fmla="*/ 197216 w 1013985"/>
                    <a:gd name="connsiteY118" fmla="*/ 355067 h 1050392"/>
                    <a:gd name="connsiteX119" fmla="*/ 192453 w 1013985"/>
                    <a:gd name="connsiteY119" fmla="*/ 347923 h 1050392"/>
                    <a:gd name="connsiteX120" fmla="*/ 190072 w 1013985"/>
                    <a:gd name="connsiteY120" fmla="*/ 340780 h 1050392"/>
                    <a:gd name="connsiteX121" fmla="*/ 171022 w 1013985"/>
                    <a:gd name="connsiteY121" fmla="*/ 324111 h 1050392"/>
                    <a:gd name="connsiteX122" fmla="*/ 154353 w 1013985"/>
                    <a:gd name="connsiteY122" fmla="*/ 297917 h 1050392"/>
                    <a:gd name="connsiteX123" fmla="*/ 147210 w 1013985"/>
                    <a:gd name="connsiteY123" fmla="*/ 283630 h 1050392"/>
                    <a:gd name="connsiteX124" fmla="*/ 135303 w 1013985"/>
                    <a:gd name="connsiteY124" fmla="*/ 243148 h 1050392"/>
                    <a:gd name="connsiteX125" fmla="*/ 125778 w 1013985"/>
                    <a:gd name="connsiteY125" fmla="*/ 207430 h 1050392"/>
                    <a:gd name="connsiteX126" fmla="*/ 121016 w 1013985"/>
                    <a:gd name="connsiteY126" fmla="*/ 195523 h 1050392"/>
                    <a:gd name="connsiteX127" fmla="*/ 118635 w 1013985"/>
                    <a:gd name="connsiteY127" fmla="*/ 183617 h 1050392"/>
                    <a:gd name="connsiteX128" fmla="*/ 71010 w 1013985"/>
                    <a:gd name="connsiteY128" fmla="*/ 143136 h 1050392"/>
                    <a:gd name="connsiteX129" fmla="*/ 68628 w 1013985"/>
                    <a:gd name="connsiteY129" fmla="*/ 135992 h 1050392"/>
                    <a:gd name="connsiteX130" fmla="*/ 61485 w 1013985"/>
                    <a:gd name="connsiteY130" fmla="*/ 131230 h 1050392"/>
                    <a:gd name="connsiteX131" fmla="*/ 44816 w 1013985"/>
                    <a:gd name="connsiteY131" fmla="*/ 121705 h 1050392"/>
                    <a:gd name="connsiteX132" fmla="*/ 42435 w 1013985"/>
                    <a:gd name="connsiteY132" fmla="*/ 112180 h 1050392"/>
                    <a:gd name="connsiteX133" fmla="*/ 40053 w 1013985"/>
                    <a:gd name="connsiteY133" fmla="*/ 105036 h 1050392"/>
                    <a:gd name="connsiteX134" fmla="*/ 35291 w 1013985"/>
                    <a:gd name="connsiteY134" fmla="*/ 81223 h 1050392"/>
                    <a:gd name="connsiteX135" fmla="*/ 32910 w 1013985"/>
                    <a:gd name="connsiteY135" fmla="*/ 71698 h 1050392"/>
                    <a:gd name="connsiteX136" fmla="*/ 23385 w 1013985"/>
                    <a:gd name="connsiteY136" fmla="*/ 59792 h 1050392"/>
                    <a:gd name="connsiteX137" fmla="*/ 13860 w 1013985"/>
                    <a:gd name="connsiteY137" fmla="*/ 45505 h 1050392"/>
                    <a:gd name="connsiteX138" fmla="*/ 4335 w 1013985"/>
                    <a:gd name="connsiteY138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68679 w 1013985"/>
                    <a:gd name="connsiteY90" fmla="*/ 100038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37709 w 1013985"/>
                    <a:gd name="connsiteY101" fmla="*/ 712254 h 1050392"/>
                    <a:gd name="connsiteX102" fmla="*/ 318659 w 1013985"/>
                    <a:gd name="connsiteY102" fmla="*/ 683679 h 1050392"/>
                    <a:gd name="connsiteX103" fmla="*/ 304372 w 1013985"/>
                    <a:gd name="connsiteY103" fmla="*/ 650343 h 1050392"/>
                    <a:gd name="connsiteX104" fmla="*/ 282941 w 1013985"/>
                    <a:gd name="connsiteY104" fmla="*/ 619385 h 1050392"/>
                    <a:gd name="connsiteX105" fmla="*/ 280560 w 1013985"/>
                    <a:gd name="connsiteY105" fmla="*/ 607480 h 1050392"/>
                    <a:gd name="connsiteX106" fmla="*/ 263890 w 1013985"/>
                    <a:gd name="connsiteY106" fmla="*/ 574141 h 1050392"/>
                    <a:gd name="connsiteX107" fmla="*/ 254366 w 1013985"/>
                    <a:gd name="connsiteY107" fmla="*/ 593192 h 1050392"/>
                    <a:gd name="connsiteX108" fmla="*/ 271035 w 1013985"/>
                    <a:gd name="connsiteY108" fmla="*/ 555092 h 1050392"/>
                    <a:gd name="connsiteX109" fmla="*/ 268653 w 1013985"/>
                    <a:gd name="connsiteY109" fmla="*/ 545567 h 1050392"/>
                    <a:gd name="connsiteX110" fmla="*/ 263891 w 1013985"/>
                    <a:gd name="connsiteY110" fmla="*/ 538423 h 1050392"/>
                    <a:gd name="connsiteX111" fmla="*/ 256747 w 1013985"/>
                    <a:gd name="connsiteY111" fmla="*/ 524136 h 1050392"/>
                    <a:gd name="connsiteX112" fmla="*/ 254366 w 1013985"/>
                    <a:gd name="connsiteY112" fmla="*/ 516992 h 1050392"/>
                    <a:gd name="connsiteX113" fmla="*/ 251985 w 1013985"/>
                    <a:gd name="connsiteY113" fmla="*/ 505086 h 1050392"/>
                    <a:gd name="connsiteX114" fmla="*/ 240078 w 1013985"/>
                    <a:gd name="connsiteY114" fmla="*/ 495561 h 1050392"/>
                    <a:gd name="connsiteX115" fmla="*/ 232935 w 1013985"/>
                    <a:gd name="connsiteY115" fmla="*/ 474130 h 1050392"/>
                    <a:gd name="connsiteX116" fmla="*/ 206741 w 1013985"/>
                    <a:gd name="connsiteY116" fmla="*/ 386023 h 1050392"/>
                    <a:gd name="connsiteX117" fmla="*/ 199597 w 1013985"/>
                    <a:gd name="connsiteY117" fmla="*/ 362211 h 1050392"/>
                    <a:gd name="connsiteX118" fmla="*/ 197216 w 1013985"/>
                    <a:gd name="connsiteY118" fmla="*/ 355067 h 1050392"/>
                    <a:gd name="connsiteX119" fmla="*/ 192453 w 1013985"/>
                    <a:gd name="connsiteY119" fmla="*/ 347923 h 1050392"/>
                    <a:gd name="connsiteX120" fmla="*/ 190072 w 1013985"/>
                    <a:gd name="connsiteY120" fmla="*/ 340780 h 1050392"/>
                    <a:gd name="connsiteX121" fmla="*/ 171022 w 1013985"/>
                    <a:gd name="connsiteY121" fmla="*/ 324111 h 1050392"/>
                    <a:gd name="connsiteX122" fmla="*/ 154353 w 1013985"/>
                    <a:gd name="connsiteY122" fmla="*/ 297917 h 1050392"/>
                    <a:gd name="connsiteX123" fmla="*/ 147210 w 1013985"/>
                    <a:gd name="connsiteY123" fmla="*/ 283630 h 1050392"/>
                    <a:gd name="connsiteX124" fmla="*/ 135303 w 1013985"/>
                    <a:gd name="connsiteY124" fmla="*/ 243148 h 1050392"/>
                    <a:gd name="connsiteX125" fmla="*/ 125778 w 1013985"/>
                    <a:gd name="connsiteY125" fmla="*/ 207430 h 1050392"/>
                    <a:gd name="connsiteX126" fmla="*/ 121016 w 1013985"/>
                    <a:gd name="connsiteY126" fmla="*/ 195523 h 1050392"/>
                    <a:gd name="connsiteX127" fmla="*/ 118635 w 1013985"/>
                    <a:gd name="connsiteY127" fmla="*/ 183617 h 1050392"/>
                    <a:gd name="connsiteX128" fmla="*/ 71010 w 1013985"/>
                    <a:gd name="connsiteY128" fmla="*/ 143136 h 1050392"/>
                    <a:gd name="connsiteX129" fmla="*/ 68628 w 1013985"/>
                    <a:gd name="connsiteY129" fmla="*/ 135992 h 1050392"/>
                    <a:gd name="connsiteX130" fmla="*/ 61485 w 1013985"/>
                    <a:gd name="connsiteY130" fmla="*/ 131230 h 1050392"/>
                    <a:gd name="connsiteX131" fmla="*/ 44816 w 1013985"/>
                    <a:gd name="connsiteY131" fmla="*/ 121705 h 1050392"/>
                    <a:gd name="connsiteX132" fmla="*/ 42435 w 1013985"/>
                    <a:gd name="connsiteY132" fmla="*/ 112180 h 1050392"/>
                    <a:gd name="connsiteX133" fmla="*/ 40053 w 1013985"/>
                    <a:gd name="connsiteY133" fmla="*/ 105036 h 1050392"/>
                    <a:gd name="connsiteX134" fmla="*/ 35291 w 1013985"/>
                    <a:gd name="connsiteY134" fmla="*/ 81223 h 1050392"/>
                    <a:gd name="connsiteX135" fmla="*/ 32910 w 1013985"/>
                    <a:gd name="connsiteY135" fmla="*/ 71698 h 1050392"/>
                    <a:gd name="connsiteX136" fmla="*/ 23385 w 1013985"/>
                    <a:gd name="connsiteY136" fmla="*/ 59792 h 1050392"/>
                    <a:gd name="connsiteX137" fmla="*/ 13860 w 1013985"/>
                    <a:gd name="connsiteY137" fmla="*/ 45505 h 1050392"/>
                    <a:gd name="connsiteX138" fmla="*/ 4335 w 1013985"/>
                    <a:gd name="connsiteY138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68679 w 1013985"/>
                    <a:gd name="connsiteY90" fmla="*/ 100038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37709 w 1013985"/>
                    <a:gd name="connsiteY101" fmla="*/ 712254 h 1050392"/>
                    <a:gd name="connsiteX102" fmla="*/ 318659 w 1013985"/>
                    <a:gd name="connsiteY102" fmla="*/ 683679 h 1050392"/>
                    <a:gd name="connsiteX103" fmla="*/ 304372 w 1013985"/>
                    <a:gd name="connsiteY103" fmla="*/ 650343 h 1050392"/>
                    <a:gd name="connsiteX104" fmla="*/ 282941 w 1013985"/>
                    <a:gd name="connsiteY104" fmla="*/ 619385 h 1050392"/>
                    <a:gd name="connsiteX105" fmla="*/ 280560 w 1013985"/>
                    <a:gd name="connsiteY105" fmla="*/ 607480 h 1050392"/>
                    <a:gd name="connsiteX106" fmla="*/ 263890 w 1013985"/>
                    <a:gd name="connsiteY106" fmla="*/ 574141 h 1050392"/>
                    <a:gd name="connsiteX107" fmla="*/ 254366 w 1013985"/>
                    <a:gd name="connsiteY107" fmla="*/ 593192 h 1050392"/>
                    <a:gd name="connsiteX108" fmla="*/ 247222 w 1013985"/>
                    <a:gd name="connsiteY108" fmla="*/ 552711 h 1050392"/>
                    <a:gd name="connsiteX109" fmla="*/ 268653 w 1013985"/>
                    <a:gd name="connsiteY109" fmla="*/ 545567 h 1050392"/>
                    <a:gd name="connsiteX110" fmla="*/ 263891 w 1013985"/>
                    <a:gd name="connsiteY110" fmla="*/ 538423 h 1050392"/>
                    <a:gd name="connsiteX111" fmla="*/ 256747 w 1013985"/>
                    <a:gd name="connsiteY111" fmla="*/ 524136 h 1050392"/>
                    <a:gd name="connsiteX112" fmla="*/ 254366 w 1013985"/>
                    <a:gd name="connsiteY112" fmla="*/ 516992 h 1050392"/>
                    <a:gd name="connsiteX113" fmla="*/ 251985 w 1013985"/>
                    <a:gd name="connsiteY113" fmla="*/ 505086 h 1050392"/>
                    <a:gd name="connsiteX114" fmla="*/ 240078 w 1013985"/>
                    <a:gd name="connsiteY114" fmla="*/ 495561 h 1050392"/>
                    <a:gd name="connsiteX115" fmla="*/ 232935 w 1013985"/>
                    <a:gd name="connsiteY115" fmla="*/ 474130 h 1050392"/>
                    <a:gd name="connsiteX116" fmla="*/ 206741 w 1013985"/>
                    <a:gd name="connsiteY116" fmla="*/ 386023 h 1050392"/>
                    <a:gd name="connsiteX117" fmla="*/ 199597 w 1013985"/>
                    <a:gd name="connsiteY117" fmla="*/ 362211 h 1050392"/>
                    <a:gd name="connsiteX118" fmla="*/ 197216 w 1013985"/>
                    <a:gd name="connsiteY118" fmla="*/ 355067 h 1050392"/>
                    <a:gd name="connsiteX119" fmla="*/ 192453 w 1013985"/>
                    <a:gd name="connsiteY119" fmla="*/ 347923 h 1050392"/>
                    <a:gd name="connsiteX120" fmla="*/ 190072 w 1013985"/>
                    <a:gd name="connsiteY120" fmla="*/ 340780 h 1050392"/>
                    <a:gd name="connsiteX121" fmla="*/ 171022 w 1013985"/>
                    <a:gd name="connsiteY121" fmla="*/ 324111 h 1050392"/>
                    <a:gd name="connsiteX122" fmla="*/ 154353 w 1013985"/>
                    <a:gd name="connsiteY122" fmla="*/ 297917 h 1050392"/>
                    <a:gd name="connsiteX123" fmla="*/ 147210 w 1013985"/>
                    <a:gd name="connsiteY123" fmla="*/ 283630 h 1050392"/>
                    <a:gd name="connsiteX124" fmla="*/ 135303 w 1013985"/>
                    <a:gd name="connsiteY124" fmla="*/ 243148 h 1050392"/>
                    <a:gd name="connsiteX125" fmla="*/ 125778 w 1013985"/>
                    <a:gd name="connsiteY125" fmla="*/ 207430 h 1050392"/>
                    <a:gd name="connsiteX126" fmla="*/ 121016 w 1013985"/>
                    <a:gd name="connsiteY126" fmla="*/ 195523 h 1050392"/>
                    <a:gd name="connsiteX127" fmla="*/ 118635 w 1013985"/>
                    <a:gd name="connsiteY127" fmla="*/ 183617 h 1050392"/>
                    <a:gd name="connsiteX128" fmla="*/ 71010 w 1013985"/>
                    <a:gd name="connsiteY128" fmla="*/ 143136 h 1050392"/>
                    <a:gd name="connsiteX129" fmla="*/ 68628 w 1013985"/>
                    <a:gd name="connsiteY129" fmla="*/ 135992 h 1050392"/>
                    <a:gd name="connsiteX130" fmla="*/ 61485 w 1013985"/>
                    <a:gd name="connsiteY130" fmla="*/ 131230 h 1050392"/>
                    <a:gd name="connsiteX131" fmla="*/ 44816 w 1013985"/>
                    <a:gd name="connsiteY131" fmla="*/ 121705 h 1050392"/>
                    <a:gd name="connsiteX132" fmla="*/ 42435 w 1013985"/>
                    <a:gd name="connsiteY132" fmla="*/ 112180 h 1050392"/>
                    <a:gd name="connsiteX133" fmla="*/ 40053 w 1013985"/>
                    <a:gd name="connsiteY133" fmla="*/ 105036 h 1050392"/>
                    <a:gd name="connsiteX134" fmla="*/ 35291 w 1013985"/>
                    <a:gd name="connsiteY134" fmla="*/ 81223 h 1050392"/>
                    <a:gd name="connsiteX135" fmla="*/ 32910 w 1013985"/>
                    <a:gd name="connsiteY135" fmla="*/ 71698 h 1050392"/>
                    <a:gd name="connsiteX136" fmla="*/ 23385 w 1013985"/>
                    <a:gd name="connsiteY136" fmla="*/ 59792 h 1050392"/>
                    <a:gd name="connsiteX137" fmla="*/ 13860 w 1013985"/>
                    <a:gd name="connsiteY137" fmla="*/ 45505 h 1050392"/>
                    <a:gd name="connsiteX138" fmla="*/ 4335 w 1013985"/>
                    <a:gd name="connsiteY138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68679 w 1013985"/>
                    <a:gd name="connsiteY90" fmla="*/ 100038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37709 w 1013985"/>
                    <a:gd name="connsiteY101" fmla="*/ 712254 h 1050392"/>
                    <a:gd name="connsiteX102" fmla="*/ 318659 w 1013985"/>
                    <a:gd name="connsiteY102" fmla="*/ 683679 h 1050392"/>
                    <a:gd name="connsiteX103" fmla="*/ 304372 w 1013985"/>
                    <a:gd name="connsiteY103" fmla="*/ 650343 h 1050392"/>
                    <a:gd name="connsiteX104" fmla="*/ 282941 w 1013985"/>
                    <a:gd name="connsiteY104" fmla="*/ 619385 h 1050392"/>
                    <a:gd name="connsiteX105" fmla="*/ 280560 w 1013985"/>
                    <a:gd name="connsiteY105" fmla="*/ 607480 h 1050392"/>
                    <a:gd name="connsiteX106" fmla="*/ 263890 w 1013985"/>
                    <a:gd name="connsiteY106" fmla="*/ 574141 h 1050392"/>
                    <a:gd name="connsiteX107" fmla="*/ 254366 w 1013985"/>
                    <a:gd name="connsiteY107" fmla="*/ 593192 h 1050392"/>
                    <a:gd name="connsiteX108" fmla="*/ 247222 w 1013985"/>
                    <a:gd name="connsiteY108" fmla="*/ 552711 h 1050392"/>
                    <a:gd name="connsiteX109" fmla="*/ 268653 w 1013985"/>
                    <a:gd name="connsiteY109" fmla="*/ 545567 h 1050392"/>
                    <a:gd name="connsiteX110" fmla="*/ 263891 w 1013985"/>
                    <a:gd name="connsiteY110" fmla="*/ 538423 h 1050392"/>
                    <a:gd name="connsiteX111" fmla="*/ 256747 w 1013985"/>
                    <a:gd name="connsiteY111" fmla="*/ 524136 h 1050392"/>
                    <a:gd name="connsiteX112" fmla="*/ 242459 w 1013985"/>
                    <a:gd name="connsiteY112" fmla="*/ 524136 h 1050392"/>
                    <a:gd name="connsiteX113" fmla="*/ 251985 w 1013985"/>
                    <a:gd name="connsiteY113" fmla="*/ 505086 h 1050392"/>
                    <a:gd name="connsiteX114" fmla="*/ 240078 w 1013985"/>
                    <a:gd name="connsiteY114" fmla="*/ 495561 h 1050392"/>
                    <a:gd name="connsiteX115" fmla="*/ 232935 w 1013985"/>
                    <a:gd name="connsiteY115" fmla="*/ 474130 h 1050392"/>
                    <a:gd name="connsiteX116" fmla="*/ 206741 w 1013985"/>
                    <a:gd name="connsiteY116" fmla="*/ 386023 h 1050392"/>
                    <a:gd name="connsiteX117" fmla="*/ 199597 w 1013985"/>
                    <a:gd name="connsiteY117" fmla="*/ 362211 h 1050392"/>
                    <a:gd name="connsiteX118" fmla="*/ 197216 w 1013985"/>
                    <a:gd name="connsiteY118" fmla="*/ 355067 h 1050392"/>
                    <a:gd name="connsiteX119" fmla="*/ 192453 w 1013985"/>
                    <a:gd name="connsiteY119" fmla="*/ 347923 h 1050392"/>
                    <a:gd name="connsiteX120" fmla="*/ 190072 w 1013985"/>
                    <a:gd name="connsiteY120" fmla="*/ 340780 h 1050392"/>
                    <a:gd name="connsiteX121" fmla="*/ 171022 w 1013985"/>
                    <a:gd name="connsiteY121" fmla="*/ 324111 h 1050392"/>
                    <a:gd name="connsiteX122" fmla="*/ 154353 w 1013985"/>
                    <a:gd name="connsiteY122" fmla="*/ 297917 h 1050392"/>
                    <a:gd name="connsiteX123" fmla="*/ 147210 w 1013985"/>
                    <a:gd name="connsiteY123" fmla="*/ 283630 h 1050392"/>
                    <a:gd name="connsiteX124" fmla="*/ 135303 w 1013985"/>
                    <a:gd name="connsiteY124" fmla="*/ 243148 h 1050392"/>
                    <a:gd name="connsiteX125" fmla="*/ 125778 w 1013985"/>
                    <a:gd name="connsiteY125" fmla="*/ 207430 h 1050392"/>
                    <a:gd name="connsiteX126" fmla="*/ 121016 w 1013985"/>
                    <a:gd name="connsiteY126" fmla="*/ 195523 h 1050392"/>
                    <a:gd name="connsiteX127" fmla="*/ 118635 w 1013985"/>
                    <a:gd name="connsiteY127" fmla="*/ 183617 h 1050392"/>
                    <a:gd name="connsiteX128" fmla="*/ 71010 w 1013985"/>
                    <a:gd name="connsiteY128" fmla="*/ 143136 h 1050392"/>
                    <a:gd name="connsiteX129" fmla="*/ 68628 w 1013985"/>
                    <a:gd name="connsiteY129" fmla="*/ 135992 h 1050392"/>
                    <a:gd name="connsiteX130" fmla="*/ 61485 w 1013985"/>
                    <a:gd name="connsiteY130" fmla="*/ 131230 h 1050392"/>
                    <a:gd name="connsiteX131" fmla="*/ 44816 w 1013985"/>
                    <a:gd name="connsiteY131" fmla="*/ 121705 h 1050392"/>
                    <a:gd name="connsiteX132" fmla="*/ 42435 w 1013985"/>
                    <a:gd name="connsiteY132" fmla="*/ 112180 h 1050392"/>
                    <a:gd name="connsiteX133" fmla="*/ 40053 w 1013985"/>
                    <a:gd name="connsiteY133" fmla="*/ 105036 h 1050392"/>
                    <a:gd name="connsiteX134" fmla="*/ 35291 w 1013985"/>
                    <a:gd name="connsiteY134" fmla="*/ 81223 h 1050392"/>
                    <a:gd name="connsiteX135" fmla="*/ 32910 w 1013985"/>
                    <a:gd name="connsiteY135" fmla="*/ 71698 h 1050392"/>
                    <a:gd name="connsiteX136" fmla="*/ 23385 w 1013985"/>
                    <a:gd name="connsiteY136" fmla="*/ 59792 h 1050392"/>
                    <a:gd name="connsiteX137" fmla="*/ 13860 w 1013985"/>
                    <a:gd name="connsiteY137" fmla="*/ 45505 h 1050392"/>
                    <a:gd name="connsiteX138" fmla="*/ 4335 w 1013985"/>
                    <a:gd name="connsiteY138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68679 w 1013985"/>
                    <a:gd name="connsiteY90" fmla="*/ 100038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37709 w 1013985"/>
                    <a:gd name="connsiteY101" fmla="*/ 712254 h 1050392"/>
                    <a:gd name="connsiteX102" fmla="*/ 318659 w 1013985"/>
                    <a:gd name="connsiteY102" fmla="*/ 683679 h 1050392"/>
                    <a:gd name="connsiteX103" fmla="*/ 304372 w 1013985"/>
                    <a:gd name="connsiteY103" fmla="*/ 650343 h 1050392"/>
                    <a:gd name="connsiteX104" fmla="*/ 282941 w 1013985"/>
                    <a:gd name="connsiteY104" fmla="*/ 619385 h 1050392"/>
                    <a:gd name="connsiteX105" fmla="*/ 280560 w 1013985"/>
                    <a:gd name="connsiteY105" fmla="*/ 607480 h 1050392"/>
                    <a:gd name="connsiteX106" fmla="*/ 263890 w 1013985"/>
                    <a:gd name="connsiteY106" fmla="*/ 574141 h 1050392"/>
                    <a:gd name="connsiteX107" fmla="*/ 254366 w 1013985"/>
                    <a:gd name="connsiteY107" fmla="*/ 593192 h 1050392"/>
                    <a:gd name="connsiteX108" fmla="*/ 247222 w 1013985"/>
                    <a:gd name="connsiteY108" fmla="*/ 552711 h 1050392"/>
                    <a:gd name="connsiteX109" fmla="*/ 249603 w 1013985"/>
                    <a:gd name="connsiteY109" fmla="*/ 550330 h 1050392"/>
                    <a:gd name="connsiteX110" fmla="*/ 263891 w 1013985"/>
                    <a:gd name="connsiteY110" fmla="*/ 538423 h 1050392"/>
                    <a:gd name="connsiteX111" fmla="*/ 256747 w 1013985"/>
                    <a:gd name="connsiteY111" fmla="*/ 524136 h 1050392"/>
                    <a:gd name="connsiteX112" fmla="*/ 242459 w 1013985"/>
                    <a:gd name="connsiteY112" fmla="*/ 524136 h 1050392"/>
                    <a:gd name="connsiteX113" fmla="*/ 251985 w 1013985"/>
                    <a:gd name="connsiteY113" fmla="*/ 505086 h 1050392"/>
                    <a:gd name="connsiteX114" fmla="*/ 240078 w 1013985"/>
                    <a:gd name="connsiteY114" fmla="*/ 495561 h 1050392"/>
                    <a:gd name="connsiteX115" fmla="*/ 232935 w 1013985"/>
                    <a:gd name="connsiteY115" fmla="*/ 474130 h 1050392"/>
                    <a:gd name="connsiteX116" fmla="*/ 206741 w 1013985"/>
                    <a:gd name="connsiteY116" fmla="*/ 386023 h 1050392"/>
                    <a:gd name="connsiteX117" fmla="*/ 199597 w 1013985"/>
                    <a:gd name="connsiteY117" fmla="*/ 362211 h 1050392"/>
                    <a:gd name="connsiteX118" fmla="*/ 197216 w 1013985"/>
                    <a:gd name="connsiteY118" fmla="*/ 355067 h 1050392"/>
                    <a:gd name="connsiteX119" fmla="*/ 192453 w 1013985"/>
                    <a:gd name="connsiteY119" fmla="*/ 347923 h 1050392"/>
                    <a:gd name="connsiteX120" fmla="*/ 190072 w 1013985"/>
                    <a:gd name="connsiteY120" fmla="*/ 340780 h 1050392"/>
                    <a:gd name="connsiteX121" fmla="*/ 171022 w 1013985"/>
                    <a:gd name="connsiteY121" fmla="*/ 324111 h 1050392"/>
                    <a:gd name="connsiteX122" fmla="*/ 154353 w 1013985"/>
                    <a:gd name="connsiteY122" fmla="*/ 297917 h 1050392"/>
                    <a:gd name="connsiteX123" fmla="*/ 147210 w 1013985"/>
                    <a:gd name="connsiteY123" fmla="*/ 283630 h 1050392"/>
                    <a:gd name="connsiteX124" fmla="*/ 135303 w 1013985"/>
                    <a:gd name="connsiteY124" fmla="*/ 243148 h 1050392"/>
                    <a:gd name="connsiteX125" fmla="*/ 125778 w 1013985"/>
                    <a:gd name="connsiteY125" fmla="*/ 207430 h 1050392"/>
                    <a:gd name="connsiteX126" fmla="*/ 121016 w 1013985"/>
                    <a:gd name="connsiteY126" fmla="*/ 195523 h 1050392"/>
                    <a:gd name="connsiteX127" fmla="*/ 118635 w 1013985"/>
                    <a:gd name="connsiteY127" fmla="*/ 183617 h 1050392"/>
                    <a:gd name="connsiteX128" fmla="*/ 71010 w 1013985"/>
                    <a:gd name="connsiteY128" fmla="*/ 143136 h 1050392"/>
                    <a:gd name="connsiteX129" fmla="*/ 68628 w 1013985"/>
                    <a:gd name="connsiteY129" fmla="*/ 135992 h 1050392"/>
                    <a:gd name="connsiteX130" fmla="*/ 61485 w 1013985"/>
                    <a:gd name="connsiteY130" fmla="*/ 131230 h 1050392"/>
                    <a:gd name="connsiteX131" fmla="*/ 44816 w 1013985"/>
                    <a:gd name="connsiteY131" fmla="*/ 121705 h 1050392"/>
                    <a:gd name="connsiteX132" fmla="*/ 42435 w 1013985"/>
                    <a:gd name="connsiteY132" fmla="*/ 112180 h 1050392"/>
                    <a:gd name="connsiteX133" fmla="*/ 40053 w 1013985"/>
                    <a:gd name="connsiteY133" fmla="*/ 105036 h 1050392"/>
                    <a:gd name="connsiteX134" fmla="*/ 35291 w 1013985"/>
                    <a:gd name="connsiteY134" fmla="*/ 81223 h 1050392"/>
                    <a:gd name="connsiteX135" fmla="*/ 32910 w 1013985"/>
                    <a:gd name="connsiteY135" fmla="*/ 71698 h 1050392"/>
                    <a:gd name="connsiteX136" fmla="*/ 23385 w 1013985"/>
                    <a:gd name="connsiteY136" fmla="*/ 59792 h 1050392"/>
                    <a:gd name="connsiteX137" fmla="*/ 13860 w 1013985"/>
                    <a:gd name="connsiteY137" fmla="*/ 45505 h 1050392"/>
                    <a:gd name="connsiteX138" fmla="*/ 4335 w 1013985"/>
                    <a:gd name="connsiteY138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68679 w 1013985"/>
                    <a:gd name="connsiteY90" fmla="*/ 100038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37709 w 1013985"/>
                    <a:gd name="connsiteY101" fmla="*/ 712254 h 1050392"/>
                    <a:gd name="connsiteX102" fmla="*/ 318659 w 1013985"/>
                    <a:gd name="connsiteY102" fmla="*/ 683679 h 1050392"/>
                    <a:gd name="connsiteX103" fmla="*/ 304372 w 1013985"/>
                    <a:gd name="connsiteY103" fmla="*/ 650343 h 1050392"/>
                    <a:gd name="connsiteX104" fmla="*/ 282941 w 1013985"/>
                    <a:gd name="connsiteY104" fmla="*/ 619385 h 1050392"/>
                    <a:gd name="connsiteX105" fmla="*/ 280560 w 1013985"/>
                    <a:gd name="connsiteY105" fmla="*/ 607480 h 1050392"/>
                    <a:gd name="connsiteX106" fmla="*/ 263890 w 1013985"/>
                    <a:gd name="connsiteY106" fmla="*/ 574141 h 1050392"/>
                    <a:gd name="connsiteX107" fmla="*/ 254366 w 1013985"/>
                    <a:gd name="connsiteY107" fmla="*/ 593192 h 1050392"/>
                    <a:gd name="connsiteX108" fmla="*/ 247222 w 1013985"/>
                    <a:gd name="connsiteY108" fmla="*/ 552711 h 1050392"/>
                    <a:gd name="connsiteX109" fmla="*/ 249603 w 1013985"/>
                    <a:gd name="connsiteY109" fmla="*/ 550330 h 1050392"/>
                    <a:gd name="connsiteX110" fmla="*/ 251985 w 1013985"/>
                    <a:gd name="connsiteY110" fmla="*/ 536042 h 1050392"/>
                    <a:gd name="connsiteX111" fmla="*/ 256747 w 1013985"/>
                    <a:gd name="connsiteY111" fmla="*/ 524136 h 1050392"/>
                    <a:gd name="connsiteX112" fmla="*/ 242459 w 1013985"/>
                    <a:gd name="connsiteY112" fmla="*/ 524136 h 1050392"/>
                    <a:gd name="connsiteX113" fmla="*/ 251985 w 1013985"/>
                    <a:gd name="connsiteY113" fmla="*/ 505086 h 1050392"/>
                    <a:gd name="connsiteX114" fmla="*/ 240078 w 1013985"/>
                    <a:gd name="connsiteY114" fmla="*/ 495561 h 1050392"/>
                    <a:gd name="connsiteX115" fmla="*/ 232935 w 1013985"/>
                    <a:gd name="connsiteY115" fmla="*/ 474130 h 1050392"/>
                    <a:gd name="connsiteX116" fmla="*/ 206741 w 1013985"/>
                    <a:gd name="connsiteY116" fmla="*/ 386023 h 1050392"/>
                    <a:gd name="connsiteX117" fmla="*/ 199597 w 1013985"/>
                    <a:gd name="connsiteY117" fmla="*/ 362211 h 1050392"/>
                    <a:gd name="connsiteX118" fmla="*/ 197216 w 1013985"/>
                    <a:gd name="connsiteY118" fmla="*/ 355067 h 1050392"/>
                    <a:gd name="connsiteX119" fmla="*/ 192453 w 1013985"/>
                    <a:gd name="connsiteY119" fmla="*/ 347923 h 1050392"/>
                    <a:gd name="connsiteX120" fmla="*/ 190072 w 1013985"/>
                    <a:gd name="connsiteY120" fmla="*/ 340780 h 1050392"/>
                    <a:gd name="connsiteX121" fmla="*/ 171022 w 1013985"/>
                    <a:gd name="connsiteY121" fmla="*/ 324111 h 1050392"/>
                    <a:gd name="connsiteX122" fmla="*/ 154353 w 1013985"/>
                    <a:gd name="connsiteY122" fmla="*/ 297917 h 1050392"/>
                    <a:gd name="connsiteX123" fmla="*/ 147210 w 1013985"/>
                    <a:gd name="connsiteY123" fmla="*/ 283630 h 1050392"/>
                    <a:gd name="connsiteX124" fmla="*/ 135303 w 1013985"/>
                    <a:gd name="connsiteY124" fmla="*/ 243148 h 1050392"/>
                    <a:gd name="connsiteX125" fmla="*/ 125778 w 1013985"/>
                    <a:gd name="connsiteY125" fmla="*/ 207430 h 1050392"/>
                    <a:gd name="connsiteX126" fmla="*/ 121016 w 1013985"/>
                    <a:gd name="connsiteY126" fmla="*/ 195523 h 1050392"/>
                    <a:gd name="connsiteX127" fmla="*/ 118635 w 1013985"/>
                    <a:gd name="connsiteY127" fmla="*/ 183617 h 1050392"/>
                    <a:gd name="connsiteX128" fmla="*/ 71010 w 1013985"/>
                    <a:gd name="connsiteY128" fmla="*/ 143136 h 1050392"/>
                    <a:gd name="connsiteX129" fmla="*/ 68628 w 1013985"/>
                    <a:gd name="connsiteY129" fmla="*/ 135992 h 1050392"/>
                    <a:gd name="connsiteX130" fmla="*/ 61485 w 1013985"/>
                    <a:gd name="connsiteY130" fmla="*/ 131230 h 1050392"/>
                    <a:gd name="connsiteX131" fmla="*/ 44816 w 1013985"/>
                    <a:gd name="connsiteY131" fmla="*/ 121705 h 1050392"/>
                    <a:gd name="connsiteX132" fmla="*/ 42435 w 1013985"/>
                    <a:gd name="connsiteY132" fmla="*/ 112180 h 1050392"/>
                    <a:gd name="connsiteX133" fmla="*/ 40053 w 1013985"/>
                    <a:gd name="connsiteY133" fmla="*/ 105036 h 1050392"/>
                    <a:gd name="connsiteX134" fmla="*/ 35291 w 1013985"/>
                    <a:gd name="connsiteY134" fmla="*/ 81223 h 1050392"/>
                    <a:gd name="connsiteX135" fmla="*/ 32910 w 1013985"/>
                    <a:gd name="connsiteY135" fmla="*/ 71698 h 1050392"/>
                    <a:gd name="connsiteX136" fmla="*/ 23385 w 1013985"/>
                    <a:gd name="connsiteY136" fmla="*/ 59792 h 1050392"/>
                    <a:gd name="connsiteX137" fmla="*/ 13860 w 1013985"/>
                    <a:gd name="connsiteY137" fmla="*/ 45505 h 1050392"/>
                    <a:gd name="connsiteX138" fmla="*/ 4335 w 1013985"/>
                    <a:gd name="connsiteY138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68679 w 1013985"/>
                    <a:gd name="connsiteY90" fmla="*/ 100038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37709 w 1013985"/>
                    <a:gd name="connsiteY101" fmla="*/ 712254 h 1050392"/>
                    <a:gd name="connsiteX102" fmla="*/ 318659 w 1013985"/>
                    <a:gd name="connsiteY102" fmla="*/ 683679 h 1050392"/>
                    <a:gd name="connsiteX103" fmla="*/ 304372 w 1013985"/>
                    <a:gd name="connsiteY103" fmla="*/ 650343 h 1050392"/>
                    <a:gd name="connsiteX104" fmla="*/ 282941 w 1013985"/>
                    <a:gd name="connsiteY104" fmla="*/ 619385 h 1050392"/>
                    <a:gd name="connsiteX105" fmla="*/ 280560 w 1013985"/>
                    <a:gd name="connsiteY105" fmla="*/ 607480 h 1050392"/>
                    <a:gd name="connsiteX106" fmla="*/ 263890 w 1013985"/>
                    <a:gd name="connsiteY106" fmla="*/ 574141 h 1050392"/>
                    <a:gd name="connsiteX107" fmla="*/ 254366 w 1013985"/>
                    <a:gd name="connsiteY107" fmla="*/ 593192 h 1050392"/>
                    <a:gd name="connsiteX108" fmla="*/ 247222 w 1013985"/>
                    <a:gd name="connsiteY108" fmla="*/ 552711 h 1050392"/>
                    <a:gd name="connsiteX109" fmla="*/ 249603 w 1013985"/>
                    <a:gd name="connsiteY109" fmla="*/ 550330 h 1050392"/>
                    <a:gd name="connsiteX110" fmla="*/ 251985 w 1013985"/>
                    <a:gd name="connsiteY110" fmla="*/ 536042 h 1050392"/>
                    <a:gd name="connsiteX111" fmla="*/ 256747 w 1013985"/>
                    <a:gd name="connsiteY111" fmla="*/ 524136 h 1050392"/>
                    <a:gd name="connsiteX112" fmla="*/ 242459 w 1013985"/>
                    <a:gd name="connsiteY112" fmla="*/ 524136 h 1050392"/>
                    <a:gd name="connsiteX113" fmla="*/ 228172 w 1013985"/>
                    <a:gd name="connsiteY113" fmla="*/ 497943 h 1050392"/>
                    <a:gd name="connsiteX114" fmla="*/ 240078 w 1013985"/>
                    <a:gd name="connsiteY114" fmla="*/ 495561 h 1050392"/>
                    <a:gd name="connsiteX115" fmla="*/ 232935 w 1013985"/>
                    <a:gd name="connsiteY115" fmla="*/ 474130 h 1050392"/>
                    <a:gd name="connsiteX116" fmla="*/ 206741 w 1013985"/>
                    <a:gd name="connsiteY116" fmla="*/ 386023 h 1050392"/>
                    <a:gd name="connsiteX117" fmla="*/ 199597 w 1013985"/>
                    <a:gd name="connsiteY117" fmla="*/ 362211 h 1050392"/>
                    <a:gd name="connsiteX118" fmla="*/ 197216 w 1013985"/>
                    <a:gd name="connsiteY118" fmla="*/ 355067 h 1050392"/>
                    <a:gd name="connsiteX119" fmla="*/ 192453 w 1013985"/>
                    <a:gd name="connsiteY119" fmla="*/ 347923 h 1050392"/>
                    <a:gd name="connsiteX120" fmla="*/ 190072 w 1013985"/>
                    <a:gd name="connsiteY120" fmla="*/ 340780 h 1050392"/>
                    <a:gd name="connsiteX121" fmla="*/ 171022 w 1013985"/>
                    <a:gd name="connsiteY121" fmla="*/ 324111 h 1050392"/>
                    <a:gd name="connsiteX122" fmla="*/ 154353 w 1013985"/>
                    <a:gd name="connsiteY122" fmla="*/ 297917 h 1050392"/>
                    <a:gd name="connsiteX123" fmla="*/ 147210 w 1013985"/>
                    <a:gd name="connsiteY123" fmla="*/ 283630 h 1050392"/>
                    <a:gd name="connsiteX124" fmla="*/ 135303 w 1013985"/>
                    <a:gd name="connsiteY124" fmla="*/ 243148 h 1050392"/>
                    <a:gd name="connsiteX125" fmla="*/ 125778 w 1013985"/>
                    <a:gd name="connsiteY125" fmla="*/ 207430 h 1050392"/>
                    <a:gd name="connsiteX126" fmla="*/ 121016 w 1013985"/>
                    <a:gd name="connsiteY126" fmla="*/ 195523 h 1050392"/>
                    <a:gd name="connsiteX127" fmla="*/ 118635 w 1013985"/>
                    <a:gd name="connsiteY127" fmla="*/ 183617 h 1050392"/>
                    <a:gd name="connsiteX128" fmla="*/ 71010 w 1013985"/>
                    <a:gd name="connsiteY128" fmla="*/ 143136 h 1050392"/>
                    <a:gd name="connsiteX129" fmla="*/ 68628 w 1013985"/>
                    <a:gd name="connsiteY129" fmla="*/ 135992 h 1050392"/>
                    <a:gd name="connsiteX130" fmla="*/ 61485 w 1013985"/>
                    <a:gd name="connsiteY130" fmla="*/ 131230 h 1050392"/>
                    <a:gd name="connsiteX131" fmla="*/ 44816 w 1013985"/>
                    <a:gd name="connsiteY131" fmla="*/ 121705 h 1050392"/>
                    <a:gd name="connsiteX132" fmla="*/ 42435 w 1013985"/>
                    <a:gd name="connsiteY132" fmla="*/ 112180 h 1050392"/>
                    <a:gd name="connsiteX133" fmla="*/ 40053 w 1013985"/>
                    <a:gd name="connsiteY133" fmla="*/ 105036 h 1050392"/>
                    <a:gd name="connsiteX134" fmla="*/ 35291 w 1013985"/>
                    <a:gd name="connsiteY134" fmla="*/ 81223 h 1050392"/>
                    <a:gd name="connsiteX135" fmla="*/ 32910 w 1013985"/>
                    <a:gd name="connsiteY135" fmla="*/ 71698 h 1050392"/>
                    <a:gd name="connsiteX136" fmla="*/ 23385 w 1013985"/>
                    <a:gd name="connsiteY136" fmla="*/ 59792 h 1050392"/>
                    <a:gd name="connsiteX137" fmla="*/ 13860 w 1013985"/>
                    <a:gd name="connsiteY137" fmla="*/ 45505 h 1050392"/>
                    <a:gd name="connsiteX138" fmla="*/ 4335 w 1013985"/>
                    <a:gd name="connsiteY138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68679 w 1013985"/>
                    <a:gd name="connsiteY90" fmla="*/ 100038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37709 w 1013985"/>
                    <a:gd name="connsiteY101" fmla="*/ 712254 h 1050392"/>
                    <a:gd name="connsiteX102" fmla="*/ 318659 w 1013985"/>
                    <a:gd name="connsiteY102" fmla="*/ 683679 h 1050392"/>
                    <a:gd name="connsiteX103" fmla="*/ 304372 w 1013985"/>
                    <a:gd name="connsiteY103" fmla="*/ 650343 h 1050392"/>
                    <a:gd name="connsiteX104" fmla="*/ 282941 w 1013985"/>
                    <a:gd name="connsiteY104" fmla="*/ 619385 h 1050392"/>
                    <a:gd name="connsiteX105" fmla="*/ 280560 w 1013985"/>
                    <a:gd name="connsiteY105" fmla="*/ 607480 h 1050392"/>
                    <a:gd name="connsiteX106" fmla="*/ 263890 w 1013985"/>
                    <a:gd name="connsiteY106" fmla="*/ 574141 h 1050392"/>
                    <a:gd name="connsiteX107" fmla="*/ 254366 w 1013985"/>
                    <a:gd name="connsiteY107" fmla="*/ 593192 h 1050392"/>
                    <a:gd name="connsiteX108" fmla="*/ 247222 w 1013985"/>
                    <a:gd name="connsiteY108" fmla="*/ 552711 h 1050392"/>
                    <a:gd name="connsiteX109" fmla="*/ 249603 w 1013985"/>
                    <a:gd name="connsiteY109" fmla="*/ 550330 h 1050392"/>
                    <a:gd name="connsiteX110" fmla="*/ 251985 w 1013985"/>
                    <a:gd name="connsiteY110" fmla="*/ 536042 h 1050392"/>
                    <a:gd name="connsiteX111" fmla="*/ 256747 w 1013985"/>
                    <a:gd name="connsiteY111" fmla="*/ 524136 h 1050392"/>
                    <a:gd name="connsiteX112" fmla="*/ 242459 w 1013985"/>
                    <a:gd name="connsiteY112" fmla="*/ 524136 h 1050392"/>
                    <a:gd name="connsiteX113" fmla="*/ 228172 w 1013985"/>
                    <a:gd name="connsiteY113" fmla="*/ 497943 h 1050392"/>
                    <a:gd name="connsiteX114" fmla="*/ 240078 w 1013985"/>
                    <a:gd name="connsiteY114" fmla="*/ 495561 h 1050392"/>
                    <a:gd name="connsiteX115" fmla="*/ 213885 w 1013985"/>
                    <a:gd name="connsiteY115" fmla="*/ 474130 h 1050392"/>
                    <a:gd name="connsiteX116" fmla="*/ 206741 w 1013985"/>
                    <a:gd name="connsiteY116" fmla="*/ 386023 h 1050392"/>
                    <a:gd name="connsiteX117" fmla="*/ 199597 w 1013985"/>
                    <a:gd name="connsiteY117" fmla="*/ 362211 h 1050392"/>
                    <a:gd name="connsiteX118" fmla="*/ 197216 w 1013985"/>
                    <a:gd name="connsiteY118" fmla="*/ 355067 h 1050392"/>
                    <a:gd name="connsiteX119" fmla="*/ 192453 w 1013985"/>
                    <a:gd name="connsiteY119" fmla="*/ 347923 h 1050392"/>
                    <a:gd name="connsiteX120" fmla="*/ 190072 w 1013985"/>
                    <a:gd name="connsiteY120" fmla="*/ 340780 h 1050392"/>
                    <a:gd name="connsiteX121" fmla="*/ 171022 w 1013985"/>
                    <a:gd name="connsiteY121" fmla="*/ 324111 h 1050392"/>
                    <a:gd name="connsiteX122" fmla="*/ 154353 w 1013985"/>
                    <a:gd name="connsiteY122" fmla="*/ 297917 h 1050392"/>
                    <a:gd name="connsiteX123" fmla="*/ 147210 w 1013985"/>
                    <a:gd name="connsiteY123" fmla="*/ 283630 h 1050392"/>
                    <a:gd name="connsiteX124" fmla="*/ 135303 w 1013985"/>
                    <a:gd name="connsiteY124" fmla="*/ 243148 h 1050392"/>
                    <a:gd name="connsiteX125" fmla="*/ 125778 w 1013985"/>
                    <a:gd name="connsiteY125" fmla="*/ 207430 h 1050392"/>
                    <a:gd name="connsiteX126" fmla="*/ 121016 w 1013985"/>
                    <a:gd name="connsiteY126" fmla="*/ 195523 h 1050392"/>
                    <a:gd name="connsiteX127" fmla="*/ 118635 w 1013985"/>
                    <a:gd name="connsiteY127" fmla="*/ 183617 h 1050392"/>
                    <a:gd name="connsiteX128" fmla="*/ 71010 w 1013985"/>
                    <a:gd name="connsiteY128" fmla="*/ 143136 h 1050392"/>
                    <a:gd name="connsiteX129" fmla="*/ 68628 w 1013985"/>
                    <a:gd name="connsiteY129" fmla="*/ 135992 h 1050392"/>
                    <a:gd name="connsiteX130" fmla="*/ 61485 w 1013985"/>
                    <a:gd name="connsiteY130" fmla="*/ 131230 h 1050392"/>
                    <a:gd name="connsiteX131" fmla="*/ 44816 w 1013985"/>
                    <a:gd name="connsiteY131" fmla="*/ 121705 h 1050392"/>
                    <a:gd name="connsiteX132" fmla="*/ 42435 w 1013985"/>
                    <a:gd name="connsiteY132" fmla="*/ 112180 h 1050392"/>
                    <a:gd name="connsiteX133" fmla="*/ 40053 w 1013985"/>
                    <a:gd name="connsiteY133" fmla="*/ 105036 h 1050392"/>
                    <a:gd name="connsiteX134" fmla="*/ 35291 w 1013985"/>
                    <a:gd name="connsiteY134" fmla="*/ 81223 h 1050392"/>
                    <a:gd name="connsiteX135" fmla="*/ 32910 w 1013985"/>
                    <a:gd name="connsiteY135" fmla="*/ 71698 h 1050392"/>
                    <a:gd name="connsiteX136" fmla="*/ 23385 w 1013985"/>
                    <a:gd name="connsiteY136" fmla="*/ 59792 h 1050392"/>
                    <a:gd name="connsiteX137" fmla="*/ 13860 w 1013985"/>
                    <a:gd name="connsiteY137" fmla="*/ 45505 h 1050392"/>
                    <a:gd name="connsiteX138" fmla="*/ 4335 w 1013985"/>
                    <a:gd name="connsiteY138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68679 w 1013985"/>
                    <a:gd name="connsiteY90" fmla="*/ 100038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37709 w 1013985"/>
                    <a:gd name="connsiteY101" fmla="*/ 712254 h 1050392"/>
                    <a:gd name="connsiteX102" fmla="*/ 318659 w 1013985"/>
                    <a:gd name="connsiteY102" fmla="*/ 683679 h 1050392"/>
                    <a:gd name="connsiteX103" fmla="*/ 304372 w 1013985"/>
                    <a:gd name="connsiteY103" fmla="*/ 650343 h 1050392"/>
                    <a:gd name="connsiteX104" fmla="*/ 282941 w 1013985"/>
                    <a:gd name="connsiteY104" fmla="*/ 619385 h 1050392"/>
                    <a:gd name="connsiteX105" fmla="*/ 280560 w 1013985"/>
                    <a:gd name="connsiteY105" fmla="*/ 607480 h 1050392"/>
                    <a:gd name="connsiteX106" fmla="*/ 263890 w 1013985"/>
                    <a:gd name="connsiteY106" fmla="*/ 574141 h 1050392"/>
                    <a:gd name="connsiteX107" fmla="*/ 254366 w 1013985"/>
                    <a:gd name="connsiteY107" fmla="*/ 593192 h 1050392"/>
                    <a:gd name="connsiteX108" fmla="*/ 247222 w 1013985"/>
                    <a:gd name="connsiteY108" fmla="*/ 552711 h 1050392"/>
                    <a:gd name="connsiteX109" fmla="*/ 249603 w 1013985"/>
                    <a:gd name="connsiteY109" fmla="*/ 550330 h 1050392"/>
                    <a:gd name="connsiteX110" fmla="*/ 251985 w 1013985"/>
                    <a:gd name="connsiteY110" fmla="*/ 536042 h 1050392"/>
                    <a:gd name="connsiteX111" fmla="*/ 256747 w 1013985"/>
                    <a:gd name="connsiteY111" fmla="*/ 524136 h 1050392"/>
                    <a:gd name="connsiteX112" fmla="*/ 242459 w 1013985"/>
                    <a:gd name="connsiteY112" fmla="*/ 524136 h 1050392"/>
                    <a:gd name="connsiteX113" fmla="*/ 228172 w 1013985"/>
                    <a:gd name="connsiteY113" fmla="*/ 497943 h 1050392"/>
                    <a:gd name="connsiteX114" fmla="*/ 228172 w 1013985"/>
                    <a:gd name="connsiteY114" fmla="*/ 502705 h 1050392"/>
                    <a:gd name="connsiteX115" fmla="*/ 213885 w 1013985"/>
                    <a:gd name="connsiteY115" fmla="*/ 474130 h 1050392"/>
                    <a:gd name="connsiteX116" fmla="*/ 206741 w 1013985"/>
                    <a:gd name="connsiteY116" fmla="*/ 386023 h 1050392"/>
                    <a:gd name="connsiteX117" fmla="*/ 199597 w 1013985"/>
                    <a:gd name="connsiteY117" fmla="*/ 362211 h 1050392"/>
                    <a:gd name="connsiteX118" fmla="*/ 197216 w 1013985"/>
                    <a:gd name="connsiteY118" fmla="*/ 355067 h 1050392"/>
                    <a:gd name="connsiteX119" fmla="*/ 192453 w 1013985"/>
                    <a:gd name="connsiteY119" fmla="*/ 347923 h 1050392"/>
                    <a:gd name="connsiteX120" fmla="*/ 190072 w 1013985"/>
                    <a:gd name="connsiteY120" fmla="*/ 340780 h 1050392"/>
                    <a:gd name="connsiteX121" fmla="*/ 171022 w 1013985"/>
                    <a:gd name="connsiteY121" fmla="*/ 324111 h 1050392"/>
                    <a:gd name="connsiteX122" fmla="*/ 154353 w 1013985"/>
                    <a:gd name="connsiteY122" fmla="*/ 297917 h 1050392"/>
                    <a:gd name="connsiteX123" fmla="*/ 147210 w 1013985"/>
                    <a:gd name="connsiteY123" fmla="*/ 283630 h 1050392"/>
                    <a:gd name="connsiteX124" fmla="*/ 135303 w 1013985"/>
                    <a:gd name="connsiteY124" fmla="*/ 243148 h 1050392"/>
                    <a:gd name="connsiteX125" fmla="*/ 125778 w 1013985"/>
                    <a:gd name="connsiteY125" fmla="*/ 207430 h 1050392"/>
                    <a:gd name="connsiteX126" fmla="*/ 121016 w 1013985"/>
                    <a:gd name="connsiteY126" fmla="*/ 195523 h 1050392"/>
                    <a:gd name="connsiteX127" fmla="*/ 118635 w 1013985"/>
                    <a:gd name="connsiteY127" fmla="*/ 183617 h 1050392"/>
                    <a:gd name="connsiteX128" fmla="*/ 71010 w 1013985"/>
                    <a:gd name="connsiteY128" fmla="*/ 143136 h 1050392"/>
                    <a:gd name="connsiteX129" fmla="*/ 68628 w 1013985"/>
                    <a:gd name="connsiteY129" fmla="*/ 135992 h 1050392"/>
                    <a:gd name="connsiteX130" fmla="*/ 61485 w 1013985"/>
                    <a:gd name="connsiteY130" fmla="*/ 131230 h 1050392"/>
                    <a:gd name="connsiteX131" fmla="*/ 44816 w 1013985"/>
                    <a:gd name="connsiteY131" fmla="*/ 121705 h 1050392"/>
                    <a:gd name="connsiteX132" fmla="*/ 42435 w 1013985"/>
                    <a:gd name="connsiteY132" fmla="*/ 112180 h 1050392"/>
                    <a:gd name="connsiteX133" fmla="*/ 40053 w 1013985"/>
                    <a:gd name="connsiteY133" fmla="*/ 105036 h 1050392"/>
                    <a:gd name="connsiteX134" fmla="*/ 35291 w 1013985"/>
                    <a:gd name="connsiteY134" fmla="*/ 81223 h 1050392"/>
                    <a:gd name="connsiteX135" fmla="*/ 32910 w 1013985"/>
                    <a:gd name="connsiteY135" fmla="*/ 71698 h 1050392"/>
                    <a:gd name="connsiteX136" fmla="*/ 23385 w 1013985"/>
                    <a:gd name="connsiteY136" fmla="*/ 59792 h 1050392"/>
                    <a:gd name="connsiteX137" fmla="*/ 13860 w 1013985"/>
                    <a:gd name="connsiteY137" fmla="*/ 45505 h 1050392"/>
                    <a:gd name="connsiteX138" fmla="*/ 4335 w 1013985"/>
                    <a:gd name="connsiteY138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68679 w 1013985"/>
                    <a:gd name="connsiteY90" fmla="*/ 100038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37709 w 1013985"/>
                    <a:gd name="connsiteY101" fmla="*/ 712254 h 1050392"/>
                    <a:gd name="connsiteX102" fmla="*/ 318659 w 1013985"/>
                    <a:gd name="connsiteY102" fmla="*/ 683679 h 1050392"/>
                    <a:gd name="connsiteX103" fmla="*/ 304372 w 1013985"/>
                    <a:gd name="connsiteY103" fmla="*/ 650343 h 1050392"/>
                    <a:gd name="connsiteX104" fmla="*/ 282941 w 1013985"/>
                    <a:gd name="connsiteY104" fmla="*/ 619385 h 1050392"/>
                    <a:gd name="connsiteX105" fmla="*/ 280560 w 1013985"/>
                    <a:gd name="connsiteY105" fmla="*/ 607480 h 1050392"/>
                    <a:gd name="connsiteX106" fmla="*/ 263890 w 1013985"/>
                    <a:gd name="connsiteY106" fmla="*/ 574141 h 1050392"/>
                    <a:gd name="connsiteX107" fmla="*/ 254366 w 1013985"/>
                    <a:gd name="connsiteY107" fmla="*/ 593192 h 1050392"/>
                    <a:gd name="connsiteX108" fmla="*/ 247222 w 1013985"/>
                    <a:gd name="connsiteY108" fmla="*/ 552711 h 1050392"/>
                    <a:gd name="connsiteX109" fmla="*/ 249603 w 1013985"/>
                    <a:gd name="connsiteY109" fmla="*/ 550330 h 1050392"/>
                    <a:gd name="connsiteX110" fmla="*/ 251985 w 1013985"/>
                    <a:gd name="connsiteY110" fmla="*/ 536042 h 1050392"/>
                    <a:gd name="connsiteX111" fmla="*/ 256747 w 1013985"/>
                    <a:gd name="connsiteY111" fmla="*/ 524136 h 1050392"/>
                    <a:gd name="connsiteX112" fmla="*/ 242459 w 1013985"/>
                    <a:gd name="connsiteY112" fmla="*/ 524136 h 1050392"/>
                    <a:gd name="connsiteX113" fmla="*/ 228172 w 1013985"/>
                    <a:gd name="connsiteY113" fmla="*/ 497943 h 1050392"/>
                    <a:gd name="connsiteX114" fmla="*/ 228172 w 1013985"/>
                    <a:gd name="connsiteY114" fmla="*/ 502705 h 1050392"/>
                    <a:gd name="connsiteX115" fmla="*/ 213885 w 1013985"/>
                    <a:gd name="connsiteY115" fmla="*/ 474130 h 1050392"/>
                    <a:gd name="connsiteX116" fmla="*/ 185310 w 1013985"/>
                    <a:gd name="connsiteY116" fmla="*/ 397929 h 1050392"/>
                    <a:gd name="connsiteX117" fmla="*/ 199597 w 1013985"/>
                    <a:gd name="connsiteY117" fmla="*/ 362211 h 1050392"/>
                    <a:gd name="connsiteX118" fmla="*/ 197216 w 1013985"/>
                    <a:gd name="connsiteY118" fmla="*/ 355067 h 1050392"/>
                    <a:gd name="connsiteX119" fmla="*/ 192453 w 1013985"/>
                    <a:gd name="connsiteY119" fmla="*/ 347923 h 1050392"/>
                    <a:gd name="connsiteX120" fmla="*/ 190072 w 1013985"/>
                    <a:gd name="connsiteY120" fmla="*/ 340780 h 1050392"/>
                    <a:gd name="connsiteX121" fmla="*/ 171022 w 1013985"/>
                    <a:gd name="connsiteY121" fmla="*/ 324111 h 1050392"/>
                    <a:gd name="connsiteX122" fmla="*/ 154353 w 1013985"/>
                    <a:gd name="connsiteY122" fmla="*/ 297917 h 1050392"/>
                    <a:gd name="connsiteX123" fmla="*/ 147210 w 1013985"/>
                    <a:gd name="connsiteY123" fmla="*/ 283630 h 1050392"/>
                    <a:gd name="connsiteX124" fmla="*/ 135303 w 1013985"/>
                    <a:gd name="connsiteY124" fmla="*/ 243148 h 1050392"/>
                    <a:gd name="connsiteX125" fmla="*/ 125778 w 1013985"/>
                    <a:gd name="connsiteY125" fmla="*/ 207430 h 1050392"/>
                    <a:gd name="connsiteX126" fmla="*/ 121016 w 1013985"/>
                    <a:gd name="connsiteY126" fmla="*/ 195523 h 1050392"/>
                    <a:gd name="connsiteX127" fmla="*/ 118635 w 1013985"/>
                    <a:gd name="connsiteY127" fmla="*/ 183617 h 1050392"/>
                    <a:gd name="connsiteX128" fmla="*/ 71010 w 1013985"/>
                    <a:gd name="connsiteY128" fmla="*/ 143136 h 1050392"/>
                    <a:gd name="connsiteX129" fmla="*/ 68628 w 1013985"/>
                    <a:gd name="connsiteY129" fmla="*/ 135992 h 1050392"/>
                    <a:gd name="connsiteX130" fmla="*/ 61485 w 1013985"/>
                    <a:gd name="connsiteY130" fmla="*/ 131230 h 1050392"/>
                    <a:gd name="connsiteX131" fmla="*/ 44816 w 1013985"/>
                    <a:gd name="connsiteY131" fmla="*/ 121705 h 1050392"/>
                    <a:gd name="connsiteX132" fmla="*/ 42435 w 1013985"/>
                    <a:gd name="connsiteY132" fmla="*/ 112180 h 1050392"/>
                    <a:gd name="connsiteX133" fmla="*/ 40053 w 1013985"/>
                    <a:gd name="connsiteY133" fmla="*/ 105036 h 1050392"/>
                    <a:gd name="connsiteX134" fmla="*/ 35291 w 1013985"/>
                    <a:gd name="connsiteY134" fmla="*/ 81223 h 1050392"/>
                    <a:gd name="connsiteX135" fmla="*/ 32910 w 1013985"/>
                    <a:gd name="connsiteY135" fmla="*/ 71698 h 1050392"/>
                    <a:gd name="connsiteX136" fmla="*/ 23385 w 1013985"/>
                    <a:gd name="connsiteY136" fmla="*/ 59792 h 1050392"/>
                    <a:gd name="connsiteX137" fmla="*/ 13860 w 1013985"/>
                    <a:gd name="connsiteY137" fmla="*/ 45505 h 1050392"/>
                    <a:gd name="connsiteX138" fmla="*/ 4335 w 1013985"/>
                    <a:gd name="connsiteY138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68679 w 1013985"/>
                    <a:gd name="connsiteY90" fmla="*/ 100038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37709 w 1013985"/>
                    <a:gd name="connsiteY101" fmla="*/ 712254 h 1050392"/>
                    <a:gd name="connsiteX102" fmla="*/ 318659 w 1013985"/>
                    <a:gd name="connsiteY102" fmla="*/ 683679 h 1050392"/>
                    <a:gd name="connsiteX103" fmla="*/ 304372 w 1013985"/>
                    <a:gd name="connsiteY103" fmla="*/ 650343 h 1050392"/>
                    <a:gd name="connsiteX104" fmla="*/ 282941 w 1013985"/>
                    <a:gd name="connsiteY104" fmla="*/ 619385 h 1050392"/>
                    <a:gd name="connsiteX105" fmla="*/ 280560 w 1013985"/>
                    <a:gd name="connsiteY105" fmla="*/ 607480 h 1050392"/>
                    <a:gd name="connsiteX106" fmla="*/ 263890 w 1013985"/>
                    <a:gd name="connsiteY106" fmla="*/ 574141 h 1050392"/>
                    <a:gd name="connsiteX107" fmla="*/ 254366 w 1013985"/>
                    <a:gd name="connsiteY107" fmla="*/ 593192 h 1050392"/>
                    <a:gd name="connsiteX108" fmla="*/ 247222 w 1013985"/>
                    <a:gd name="connsiteY108" fmla="*/ 552711 h 1050392"/>
                    <a:gd name="connsiteX109" fmla="*/ 249603 w 1013985"/>
                    <a:gd name="connsiteY109" fmla="*/ 550330 h 1050392"/>
                    <a:gd name="connsiteX110" fmla="*/ 251985 w 1013985"/>
                    <a:gd name="connsiteY110" fmla="*/ 536042 h 1050392"/>
                    <a:gd name="connsiteX111" fmla="*/ 256747 w 1013985"/>
                    <a:gd name="connsiteY111" fmla="*/ 524136 h 1050392"/>
                    <a:gd name="connsiteX112" fmla="*/ 242459 w 1013985"/>
                    <a:gd name="connsiteY112" fmla="*/ 524136 h 1050392"/>
                    <a:gd name="connsiteX113" fmla="*/ 228172 w 1013985"/>
                    <a:gd name="connsiteY113" fmla="*/ 497943 h 1050392"/>
                    <a:gd name="connsiteX114" fmla="*/ 228172 w 1013985"/>
                    <a:gd name="connsiteY114" fmla="*/ 502705 h 1050392"/>
                    <a:gd name="connsiteX115" fmla="*/ 213885 w 1013985"/>
                    <a:gd name="connsiteY115" fmla="*/ 474130 h 1050392"/>
                    <a:gd name="connsiteX116" fmla="*/ 185310 w 1013985"/>
                    <a:gd name="connsiteY116" fmla="*/ 397929 h 1050392"/>
                    <a:gd name="connsiteX117" fmla="*/ 171022 w 1013985"/>
                    <a:gd name="connsiteY117" fmla="*/ 371736 h 1050392"/>
                    <a:gd name="connsiteX118" fmla="*/ 197216 w 1013985"/>
                    <a:gd name="connsiteY118" fmla="*/ 355067 h 1050392"/>
                    <a:gd name="connsiteX119" fmla="*/ 192453 w 1013985"/>
                    <a:gd name="connsiteY119" fmla="*/ 347923 h 1050392"/>
                    <a:gd name="connsiteX120" fmla="*/ 190072 w 1013985"/>
                    <a:gd name="connsiteY120" fmla="*/ 340780 h 1050392"/>
                    <a:gd name="connsiteX121" fmla="*/ 171022 w 1013985"/>
                    <a:gd name="connsiteY121" fmla="*/ 324111 h 1050392"/>
                    <a:gd name="connsiteX122" fmla="*/ 154353 w 1013985"/>
                    <a:gd name="connsiteY122" fmla="*/ 297917 h 1050392"/>
                    <a:gd name="connsiteX123" fmla="*/ 147210 w 1013985"/>
                    <a:gd name="connsiteY123" fmla="*/ 283630 h 1050392"/>
                    <a:gd name="connsiteX124" fmla="*/ 135303 w 1013985"/>
                    <a:gd name="connsiteY124" fmla="*/ 243148 h 1050392"/>
                    <a:gd name="connsiteX125" fmla="*/ 125778 w 1013985"/>
                    <a:gd name="connsiteY125" fmla="*/ 207430 h 1050392"/>
                    <a:gd name="connsiteX126" fmla="*/ 121016 w 1013985"/>
                    <a:gd name="connsiteY126" fmla="*/ 195523 h 1050392"/>
                    <a:gd name="connsiteX127" fmla="*/ 118635 w 1013985"/>
                    <a:gd name="connsiteY127" fmla="*/ 183617 h 1050392"/>
                    <a:gd name="connsiteX128" fmla="*/ 71010 w 1013985"/>
                    <a:gd name="connsiteY128" fmla="*/ 143136 h 1050392"/>
                    <a:gd name="connsiteX129" fmla="*/ 68628 w 1013985"/>
                    <a:gd name="connsiteY129" fmla="*/ 135992 h 1050392"/>
                    <a:gd name="connsiteX130" fmla="*/ 61485 w 1013985"/>
                    <a:gd name="connsiteY130" fmla="*/ 131230 h 1050392"/>
                    <a:gd name="connsiteX131" fmla="*/ 44816 w 1013985"/>
                    <a:gd name="connsiteY131" fmla="*/ 121705 h 1050392"/>
                    <a:gd name="connsiteX132" fmla="*/ 42435 w 1013985"/>
                    <a:gd name="connsiteY132" fmla="*/ 112180 h 1050392"/>
                    <a:gd name="connsiteX133" fmla="*/ 40053 w 1013985"/>
                    <a:gd name="connsiteY133" fmla="*/ 105036 h 1050392"/>
                    <a:gd name="connsiteX134" fmla="*/ 35291 w 1013985"/>
                    <a:gd name="connsiteY134" fmla="*/ 81223 h 1050392"/>
                    <a:gd name="connsiteX135" fmla="*/ 32910 w 1013985"/>
                    <a:gd name="connsiteY135" fmla="*/ 71698 h 1050392"/>
                    <a:gd name="connsiteX136" fmla="*/ 23385 w 1013985"/>
                    <a:gd name="connsiteY136" fmla="*/ 59792 h 1050392"/>
                    <a:gd name="connsiteX137" fmla="*/ 13860 w 1013985"/>
                    <a:gd name="connsiteY137" fmla="*/ 45505 h 1050392"/>
                    <a:gd name="connsiteX138" fmla="*/ 4335 w 1013985"/>
                    <a:gd name="connsiteY138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68679 w 1013985"/>
                    <a:gd name="connsiteY90" fmla="*/ 100038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37709 w 1013985"/>
                    <a:gd name="connsiteY101" fmla="*/ 712254 h 1050392"/>
                    <a:gd name="connsiteX102" fmla="*/ 318659 w 1013985"/>
                    <a:gd name="connsiteY102" fmla="*/ 683679 h 1050392"/>
                    <a:gd name="connsiteX103" fmla="*/ 304372 w 1013985"/>
                    <a:gd name="connsiteY103" fmla="*/ 650343 h 1050392"/>
                    <a:gd name="connsiteX104" fmla="*/ 282941 w 1013985"/>
                    <a:gd name="connsiteY104" fmla="*/ 619385 h 1050392"/>
                    <a:gd name="connsiteX105" fmla="*/ 280560 w 1013985"/>
                    <a:gd name="connsiteY105" fmla="*/ 607480 h 1050392"/>
                    <a:gd name="connsiteX106" fmla="*/ 263890 w 1013985"/>
                    <a:gd name="connsiteY106" fmla="*/ 574141 h 1050392"/>
                    <a:gd name="connsiteX107" fmla="*/ 254366 w 1013985"/>
                    <a:gd name="connsiteY107" fmla="*/ 593192 h 1050392"/>
                    <a:gd name="connsiteX108" fmla="*/ 247222 w 1013985"/>
                    <a:gd name="connsiteY108" fmla="*/ 552711 h 1050392"/>
                    <a:gd name="connsiteX109" fmla="*/ 249603 w 1013985"/>
                    <a:gd name="connsiteY109" fmla="*/ 550330 h 1050392"/>
                    <a:gd name="connsiteX110" fmla="*/ 251985 w 1013985"/>
                    <a:gd name="connsiteY110" fmla="*/ 536042 h 1050392"/>
                    <a:gd name="connsiteX111" fmla="*/ 256747 w 1013985"/>
                    <a:gd name="connsiteY111" fmla="*/ 524136 h 1050392"/>
                    <a:gd name="connsiteX112" fmla="*/ 242459 w 1013985"/>
                    <a:gd name="connsiteY112" fmla="*/ 524136 h 1050392"/>
                    <a:gd name="connsiteX113" fmla="*/ 228172 w 1013985"/>
                    <a:gd name="connsiteY113" fmla="*/ 497943 h 1050392"/>
                    <a:gd name="connsiteX114" fmla="*/ 228172 w 1013985"/>
                    <a:gd name="connsiteY114" fmla="*/ 502705 h 1050392"/>
                    <a:gd name="connsiteX115" fmla="*/ 213885 w 1013985"/>
                    <a:gd name="connsiteY115" fmla="*/ 474130 h 1050392"/>
                    <a:gd name="connsiteX116" fmla="*/ 185310 w 1013985"/>
                    <a:gd name="connsiteY116" fmla="*/ 397929 h 1050392"/>
                    <a:gd name="connsiteX117" fmla="*/ 171022 w 1013985"/>
                    <a:gd name="connsiteY117" fmla="*/ 371736 h 1050392"/>
                    <a:gd name="connsiteX118" fmla="*/ 197216 w 1013985"/>
                    <a:gd name="connsiteY118" fmla="*/ 355067 h 1050392"/>
                    <a:gd name="connsiteX119" fmla="*/ 192453 w 1013985"/>
                    <a:gd name="connsiteY119" fmla="*/ 347923 h 1050392"/>
                    <a:gd name="connsiteX120" fmla="*/ 149590 w 1013985"/>
                    <a:gd name="connsiteY120" fmla="*/ 331255 h 1050392"/>
                    <a:gd name="connsiteX121" fmla="*/ 171022 w 1013985"/>
                    <a:gd name="connsiteY121" fmla="*/ 324111 h 1050392"/>
                    <a:gd name="connsiteX122" fmla="*/ 154353 w 1013985"/>
                    <a:gd name="connsiteY122" fmla="*/ 297917 h 1050392"/>
                    <a:gd name="connsiteX123" fmla="*/ 147210 w 1013985"/>
                    <a:gd name="connsiteY123" fmla="*/ 283630 h 1050392"/>
                    <a:gd name="connsiteX124" fmla="*/ 135303 w 1013985"/>
                    <a:gd name="connsiteY124" fmla="*/ 243148 h 1050392"/>
                    <a:gd name="connsiteX125" fmla="*/ 125778 w 1013985"/>
                    <a:gd name="connsiteY125" fmla="*/ 207430 h 1050392"/>
                    <a:gd name="connsiteX126" fmla="*/ 121016 w 1013985"/>
                    <a:gd name="connsiteY126" fmla="*/ 195523 h 1050392"/>
                    <a:gd name="connsiteX127" fmla="*/ 118635 w 1013985"/>
                    <a:gd name="connsiteY127" fmla="*/ 183617 h 1050392"/>
                    <a:gd name="connsiteX128" fmla="*/ 71010 w 1013985"/>
                    <a:gd name="connsiteY128" fmla="*/ 143136 h 1050392"/>
                    <a:gd name="connsiteX129" fmla="*/ 68628 w 1013985"/>
                    <a:gd name="connsiteY129" fmla="*/ 135992 h 1050392"/>
                    <a:gd name="connsiteX130" fmla="*/ 61485 w 1013985"/>
                    <a:gd name="connsiteY130" fmla="*/ 131230 h 1050392"/>
                    <a:gd name="connsiteX131" fmla="*/ 44816 w 1013985"/>
                    <a:gd name="connsiteY131" fmla="*/ 121705 h 1050392"/>
                    <a:gd name="connsiteX132" fmla="*/ 42435 w 1013985"/>
                    <a:gd name="connsiteY132" fmla="*/ 112180 h 1050392"/>
                    <a:gd name="connsiteX133" fmla="*/ 40053 w 1013985"/>
                    <a:gd name="connsiteY133" fmla="*/ 105036 h 1050392"/>
                    <a:gd name="connsiteX134" fmla="*/ 35291 w 1013985"/>
                    <a:gd name="connsiteY134" fmla="*/ 81223 h 1050392"/>
                    <a:gd name="connsiteX135" fmla="*/ 32910 w 1013985"/>
                    <a:gd name="connsiteY135" fmla="*/ 71698 h 1050392"/>
                    <a:gd name="connsiteX136" fmla="*/ 23385 w 1013985"/>
                    <a:gd name="connsiteY136" fmla="*/ 59792 h 1050392"/>
                    <a:gd name="connsiteX137" fmla="*/ 13860 w 1013985"/>
                    <a:gd name="connsiteY137" fmla="*/ 45505 h 1050392"/>
                    <a:gd name="connsiteX138" fmla="*/ 4335 w 1013985"/>
                    <a:gd name="connsiteY138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68679 w 1013985"/>
                    <a:gd name="connsiteY90" fmla="*/ 100038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37709 w 1013985"/>
                    <a:gd name="connsiteY101" fmla="*/ 712254 h 1050392"/>
                    <a:gd name="connsiteX102" fmla="*/ 318659 w 1013985"/>
                    <a:gd name="connsiteY102" fmla="*/ 683679 h 1050392"/>
                    <a:gd name="connsiteX103" fmla="*/ 304372 w 1013985"/>
                    <a:gd name="connsiteY103" fmla="*/ 650343 h 1050392"/>
                    <a:gd name="connsiteX104" fmla="*/ 282941 w 1013985"/>
                    <a:gd name="connsiteY104" fmla="*/ 619385 h 1050392"/>
                    <a:gd name="connsiteX105" fmla="*/ 280560 w 1013985"/>
                    <a:gd name="connsiteY105" fmla="*/ 607480 h 1050392"/>
                    <a:gd name="connsiteX106" fmla="*/ 263890 w 1013985"/>
                    <a:gd name="connsiteY106" fmla="*/ 574141 h 1050392"/>
                    <a:gd name="connsiteX107" fmla="*/ 254366 w 1013985"/>
                    <a:gd name="connsiteY107" fmla="*/ 593192 h 1050392"/>
                    <a:gd name="connsiteX108" fmla="*/ 247222 w 1013985"/>
                    <a:gd name="connsiteY108" fmla="*/ 552711 h 1050392"/>
                    <a:gd name="connsiteX109" fmla="*/ 249603 w 1013985"/>
                    <a:gd name="connsiteY109" fmla="*/ 550330 h 1050392"/>
                    <a:gd name="connsiteX110" fmla="*/ 251985 w 1013985"/>
                    <a:gd name="connsiteY110" fmla="*/ 536042 h 1050392"/>
                    <a:gd name="connsiteX111" fmla="*/ 256747 w 1013985"/>
                    <a:gd name="connsiteY111" fmla="*/ 524136 h 1050392"/>
                    <a:gd name="connsiteX112" fmla="*/ 242459 w 1013985"/>
                    <a:gd name="connsiteY112" fmla="*/ 524136 h 1050392"/>
                    <a:gd name="connsiteX113" fmla="*/ 228172 w 1013985"/>
                    <a:gd name="connsiteY113" fmla="*/ 497943 h 1050392"/>
                    <a:gd name="connsiteX114" fmla="*/ 228172 w 1013985"/>
                    <a:gd name="connsiteY114" fmla="*/ 502705 h 1050392"/>
                    <a:gd name="connsiteX115" fmla="*/ 213885 w 1013985"/>
                    <a:gd name="connsiteY115" fmla="*/ 474130 h 1050392"/>
                    <a:gd name="connsiteX116" fmla="*/ 185310 w 1013985"/>
                    <a:gd name="connsiteY116" fmla="*/ 397929 h 1050392"/>
                    <a:gd name="connsiteX117" fmla="*/ 171022 w 1013985"/>
                    <a:gd name="connsiteY117" fmla="*/ 371736 h 1050392"/>
                    <a:gd name="connsiteX118" fmla="*/ 197216 w 1013985"/>
                    <a:gd name="connsiteY118" fmla="*/ 355067 h 1050392"/>
                    <a:gd name="connsiteX119" fmla="*/ 161497 w 1013985"/>
                    <a:gd name="connsiteY119" fmla="*/ 352686 h 1050392"/>
                    <a:gd name="connsiteX120" fmla="*/ 149590 w 1013985"/>
                    <a:gd name="connsiteY120" fmla="*/ 331255 h 1050392"/>
                    <a:gd name="connsiteX121" fmla="*/ 171022 w 1013985"/>
                    <a:gd name="connsiteY121" fmla="*/ 324111 h 1050392"/>
                    <a:gd name="connsiteX122" fmla="*/ 154353 w 1013985"/>
                    <a:gd name="connsiteY122" fmla="*/ 297917 h 1050392"/>
                    <a:gd name="connsiteX123" fmla="*/ 147210 w 1013985"/>
                    <a:gd name="connsiteY123" fmla="*/ 283630 h 1050392"/>
                    <a:gd name="connsiteX124" fmla="*/ 135303 w 1013985"/>
                    <a:gd name="connsiteY124" fmla="*/ 243148 h 1050392"/>
                    <a:gd name="connsiteX125" fmla="*/ 125778 w 1013985"/>
                    <a:gd name="connsiteY125" fmla="*/ 207430 h 1050392"/>
                    <a:gd name="connsiteX126" fmla="*/ 121016 w 1013985"/>
                    <a:gd name="connsiteY126" fmla="*/ 195523 h 1050392"/>
                    <a:gd name="connsiteX127" fmla="*/ 118635 w 1013985"/>
                    <a:gd name="connsiteY127" fmla="*/ 183617 h 1050392"/>
                    <a:gd name="connsiteX128" fmla="*/ 71010 w 1013985"/>
                    <a:gd name="connsiteY128" fmla="*/ 143136 h 1050392"/>
                    <a:gd name="connsiteX129" fmla="*/ 68628 w 1013985"/>
                    <a:gd name="connsiteY129" fmla="*/ 135992 h 1050392"/>
                    <a:gd name="connsiteX130" fmla="*/ 61485 w 1013985"/>
                    <a:gd name="connsiteY130" fmla="*/ 131230 h 1050392"/>
                    <a:gd name="connsiteX131" fmla="*/ 44816 w 1013985"/>
                    <a:gd name="connsiteY131" fmla="*/ 121705 h 1050392"/>
                    <a:gd name="connsiteX132" fmla="*/ 42435 w 1013985"/>
                    <a:gd name="connsiteY132" fmla="*/ 112180 h 1050392"/>
                    <a:gd name="connsiteX133" fmla="*/ 40053 w 1013985"/>
                    <a:gd name="connsiteY133" fmla="*/ 105036 h 1050392"/>
                    <a:gd name="connsiteX134" fmla="*/ 35291 w 1013985"/>
                    <a:gd name="connsiteY134" fmla="*/ 81223 h 1050392"/>
                    <a:gd name="connsiteX135" fmla="*/ 32910 w 1013985"/>
                    <a:gd name="connsiteY135" fmla="*/ 71698 h 1050392"/>
                    <a:gd name="connsiteX136" fmla="*/ 23385 w 1013985"/>
                    <a:gd name="connsiteY136" fmla="*/ 59792 h 1050392"/>
                    <a:gd name="connsiteX137" fmla="*/ 13860 w 1013985"/>
                    <a:gd name="connsiteY137" fmla="*/ 45505 h 1050392"/>
                    <a:gd name="connsiteX138" fmla="*/ 4335 w 1013985"/>
                    <a:gd name="connsiteY138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68679 w 1013985"/>
                    <a:gd name="connsiteY90" fmla="*/ 100038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37709 w 1013985"/>
                    <a:gd name="connsiteY101" fmla="*/ 712254 h 1050392"/>
                    <a:gd name="connsiteX102" fmla="*/ 318659 w 1013985"/>
                    <a:gd name="connsiteY102" fmla="*/ 683679 h 1050392"/>
                    <a:gd name="connsiteX103" fmla="*/ 304372 w 1013985"/>
                    <a:gd name="connsiteY103" fmla="*/ 650343 h 1050392"/>
                    <a:gd name="connsiteX104" fmla="*/ 282941 w 1013985"/>
                    <a:gd name="connsiteY104" fmla="*/ 619385 h 1050392"/>
                    <a:gd name="connsiteX105" fmla="*/ 280560 w 1013985"/>
                    <a:gd name="connsiteY105" fmla="*/ 607480 h 1050392"/>
                    <a:gd name="connsiteX106" fmla="*/ 263890 w 1013985"/>
                    <a:gd name="connsiteY106" fmla="*/ 574141 h 1050392"/>
                    <a:gd name="connsiteX107" fmla="*/ 254366 w 1013985"/>
                    <a:gd name="connsiteY107" fmla="*/ 593192 h 1050392"/>
                    <a:gd name="connsiteX108" fmla="*/ 247222 w 1013985"/>
                    <a:gd name="connsiteY108" fmla="*/ 552711 h 1050392"/>
                    <a:gd name="connsiteX109" fmla="*/ 249603 w 1013985"/>
                    <a:gd name="connsiteY109" fmla="*/ 550330 h 1050392"/>
                    <a:gd name="connsiteX110" fmla="*/ 251985 w 1013985"/>
                    <a:gd name="connsiteY110" fmla="*/ 536042 h 1050392"/>
                    <a:gd name="connsiteX111" fmla="*/ 256747 w 1013985"/>
                    <a:gd name="connsiteY111" fmla="*/ 524136 h 1050392"/>
                    <a:gd name="connsiteX112" fmla="*/ 242459 w 1013985"/>
                    <a:gd name="connsiteY112" fmla="*/ 524136 h 1050392"/>
                    <a:gd name="connsiteX113" fmla="*/ 228172 w 1013985"/>
                    <a:gd name="connsiteY113" fmla="*/ 497943 h 1050392"/>
                    <a:gd name="connsiteX114" fmla="*/ 228172 w 1013985"/>
                    <a:gd name="connsiteY114" fmla="*/ 502705 h 1050392"/>
                    <a:gd name="connsiteX115" fmla="*/ 213885 w 1013985"/>
                    <a:gd name="connsiteY115" fmla="*/ 474130 h 1050392"/>
                    <a:gd name="connsiteX116" fmla="*/ 185310 w 1013985"/>
                    <a:gd name="connsiteY116" fmla="*/ 397929 h 1050392"/>
                    <a:gd name="connsiteX117" fmla="*/ 171022 w 1013985"/>
                    <a:gd name="connsiteY117" fmla="*/ 371736 h 1050392"/>
                    <a:gd name="connsiteX118" fmla="*/ 180547 w 1013985"/>
                    <a:gd name="connsiteY118" fmla="*/ 357448 h 1050392"/>
                    <a:gd name="connsiteX119" fmla="*/ 161497 w 1013985"/>
                    <a:gd name="connsiteY119" fmla="*/ 352686 h 1050392"/>
                    <a:gd name="connsiteX120" fmla="*/ 149590 w 1013985"/>
                    <a:gd name="connsiteY120" fmla="*/ 331255 h 1050392"/>
                    <a:gd name="connsiteX121" fmla="*/ 171022 w 1013985"/>
                    <a:gd name="connsiteY121" fmla="*/ 324111 h 1050392"/>
                    <a:gd name="connsiteX122" fmla="*/ 154353 w 1013985"/>
                    <a:gd name="connsiteY122" fmla="*/ 297917 h 1050392"/>
                    <a:gd name="connsiteX123" fmla="*/ 147210 w 1013985"/>
                    <a:gd name="connsiteY123" fmla="*/ 283630 h 1050392"/>
                    <a:gd name="connsiteX124" fmla="*/ 135303 w 1013985"/>
                    <a:gd name="connsiteY124" fmla="*/ 243148 h 1050392"/>
                    <a:gd name="connsiteX125" fmla="*/ 125778 w 1013985"/>
                    <a:gd name="connsiteY125" fmla="*/ 207430 h 1050392"/>
                    <a:gd name="connsiteX126" fmla="*/ 121016 w 1013985"/>
                    <a:gd name="connsiteY126" fmla="*/ 195523 h 1050392"/>
                    <a:gd name="connsiteX127" fmla="*/ 118635 w 1013985"/>
                    <a:gd name="connsiteY127" fmla="*/ 183617 h 1050392"/>
                    <a:gd name="connsiteX128" fmla="*/ 71010 w 1013985"/>
                    <a:gd name="connsiteY128" fmla="*/ 143136 h 1050392"/>
                    <a:gd name="connsiteX129" fmla="*/ 68628 w 1013985"/>
                    <a:gd name="connsiteY129" fmla="*/ 135992 h 1050392"/>
                    <a:gd name="connsiteX130" fmla="*/ 61485 w 1013985"/>
                    <a:gd name="connsiteY130" fmla="*/ 131230 h 1050392"/>
                    <a:gd name="connsiteX131" fmla="*/ 44816 w 1013985"/>
                    <a:gd name="connsiteY131" fmla="*/ 121705 h 1050392"/>
                    <a:gd name="connsiteX132" fmla="*/ 42435 w 1013985"/>
                    <a:gd name="connsiteY132" fmla="*/ 112180 h 1050392"/>
                    <a:gd name="connsiteX133" fmla="*/ 40053 w 1013985"/>
                    <a:gd name="connsiteY133" fmla="*/ 105036 h 1050392"/>
                    <a:gd name="connsiteX134" fmla="*/ 35291 w 1013985"/>
                    <a:gd name="connsiteY134" fmla="*/ 81223 h 1050392"/>
                    <a:gd name="connsiteX135" fmla="*/ 32910 w 1013985"/>
                    <a:gd name="connsiteY135" fmla="*/ 71698 h 1050392"/>
                    <a:gd name="connsiteX136" fmla="*/ 23385 w 1013985"/>
                    <a:gd name="connsiteY136" fmla="*/ 59792 h 1050392"/>
                    <a:gd name="connsiteX137" fmla="*/ 13860 w 1013985"/>
                    <a:gd name="connsiteY137" fmla="*/ 45505 h 1050392"/>
                    <a:gd name="connsiteX138" fmla="*/ 4335 w 1013985"/>
                    <a:gd name="connsiteY138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68679 w 1013985"/>
                    <a:gd name="connsiteY90" fmla="*/ 100038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37709 w 1013985"/>
                    <a:gd name="connsiteY101" fmla="*/ 712254 h 1050392"/>
                    <a:gd name="connsiteX102" fmla="*/ 318659 w 1013985"/>
                    <a:gd name="connsiteY102" fmla="*/ 683679 h 1050392"/>
                    <a:gd name="connsiteX103" fmla="*/ 304372 w 1013985"/>
                    <a:gd name="connsiteY103" fmla="*/ 650343 h 1050392"/>
                    <a:gd name="connsiteX104" fmla="*/ 282941 w 1013985"/>
                    <a:gd name="connsiteY104" fmla="*/ 619385 h 1050392"/>
                    <a:gd name="connsiteX105" fmla="*/ 280560 w 1013985"/>
                    <a:gd name="connsiteY105" fmla="*/ 607480 h 1050392"/>
                    <a:gd name="connsiteX106" fmla="*/ 263890 w 1013985"/>
                    <a:gd name="connsiteY106" fmla="*/ 574141 h 1050392"/>
                    <a:gd name="connsiteX107" fmla="*/ 254366 w 1013985"/>
                    <a:gd name="connsiteY107" fmla="*/ 593192 h 1050392"/>
                    <a:gd name="connsiteX108" fmla="*/ 247222 w 1013985"/>
                    <a:gd name="connsiteY108" fmla="*/ 552711 h 1050392"/>
                    <a:gd name="connsiteX109" fmla="*/ 249603 w 1013985"/>
                    <a:gd name="connsiteY109" fmla="*/ 550330 h 1050392"/>
                    <a:gd name="connsiteX110" fmla="*/ 251985 w 1013985"/>
                    <a:gd name="connsiteY110" fmla="*/ 536042 h 1050392"/>
                    <a:gd name="connsiteX111" fmla="*/ 256747 w 1013985"/>
                    <a:gd name="connsiteY111" fmla="*/ 524136 h 1050392"/>
                    <a:gd name="connsiteX112" fmla="*/ 242459 w 1013985"/>
                    <a:gd name="connsiteY112" fmla="*/ 524136 h 1050392"/>
                    <a:gd name="connsiteX113" fmla="*/ 228172 w 1013985"/>
                    <a:gd name="connsiteY113" fmla="*/ 497943 h 1050392"/>
                    <a:gd name="connsiteX114" fmla="*/ 228172 w 1013985"/>
                    <a:gd name="connsiteY114" fmla="*/ 502705 h 1050392"/>
                    <a:gd name="connsiteX115" fmla="*/ 213885 w 1013985"/>
                    <a:gd name="connsiteY115" fmla="*/ 474130 h 1050392"/>
                    <a:gd name="connsiteX116" fmla="*/ 185310 w 1013985"/>
                    <a:gd name="connsiteY116" fmla="*/ 397929 h 1050392"/>
                    <a:gd name="connsiteX117" fmla="*/ 171022 w 1013985"/>
                    <a:gd name="connsiteY117" fmla="*/ 371736 h 1050392"/>
                    <a:gd name="connsiteX118" fmla="*/ 180547 w 1013985"/>
                    <a:gd name="connsiteY118" fmla="*/ 357448 h 1050392"/>
                    <a:gd name="connsiteX119" fmla="*/ 161497 w 1013985"/>
                    <a:gd name="connsiteY119" fmla="*/ 352686 h 1050392"/>
                    <a:gd name="connsiteX120" fmla="*/ 149590 w 1013985"/>
                    <a:gd name="connsiteY120" fmla="*/ 331255 h 1050392"/>
                    <a:gd name="connsiteX121" fmla="*/ 149591 w 1013985"/>
                    <a:gd name="connsiteY121" fmla="*/ 324111 h 1050392"/>
                    <a:gd name="connsiteX122" fmla="*/ 154353 w 1013985"/>
                    <a:gd name="connsiteY122" fmla="*/ 297917 h 1050392"/>
                    <a:gd name="connsiteX123" fmla="*/ 147210 w 1013985"/>
                    <a:gd name="connsiteY123" fmla="*/ 283630 h 1050392"/>
                    <a:gd name="connsiteX124" fmla="*/ 135303 w 1013985"/>
                    <a:gd name="connsiteY124" fmla="*/ 243148 h 1050392"/>
                    <a:gd name="connsiteX125" fmla="*/ 125778 w 1013985"/>
                    <a:gd name="connsiteY125" fmla="*/ 207430 h 1050392"/>
                    <a:gd name="connsiteX126" fmla="*/ 121016 w 1013985"/>
                    <a:gd name="connsiteY126" fmla="*/ 195523 h 1050392"/>
                    <a:gd name="connsiteX127" fmla="*/ 118635 w 1013985"/>
                    <a:gd name="connsiteY127" fmla="*/ 183617 h 1050392"/>
                    <a:gd name="connsiteX128" fmla="*/ 71010 w 1013985"/>
                    <a:gd name="connsiteY128" fmla="*/ 143136 h 1050392"/>
                    <a:gd name="connsiteX129" fmla="*/ 68628 w 1013985"/>
                    <a:gd name="connsiteY129" fmla="*/ 135992 h 1050392"/>
                    <a:gd name="connsiteX130" fmla="*/ 61485 w 1013985"/>
                    <a:gd name="connsiteY130" fmla="*/ 131230 h 1050392"/>
                    <a:gd name="connsiteX131" fmla="*/ 44816 w 1013985"/>
                    <a:gd name="connsiteY131" fmla="*/ 121705 h 1050392"/>
                    <a:gd name="connsiteX132" fmla="*/ 42435 w 1013985"/>
                    <a:gd name="connsiteY132" fmla="*/ 112180 h 1050392"/>
                    <a:gd name="connsiteX133" fmla="*/ 40053 w 1013985"/>
                    <a:gd name="connsiteY133" fmla="*/ 105036 h 1050392"/>
                    <a:gd name="connsiteX134" fmla="*/ 35291 w 1013985"/>
                    <a:gd name="connsiteY134" fmla="*/ 81223 h 1050392"/>
                    <a:gd name="connsiteX135" fmla="*/ 32910 w 1013985"/>
                    <a:gd name="connsiteY135" fmla="*/ 71698 h 1050392"/>
                    <a:gd name="connsiteX136" fmla="*/ 23385 w 1013985"/>
                    <a:gd name="connsiteY136" fmla="*/ 59792 h 1050392"/>
                    <a:gd name="connsiteX137" fmla="*/ 13860 w 1013985"/>
                    <a:gd name="connsiteY137" fmla="*/ 45505 h 1050392"/>
                    <a:gd name="connsiteX138" fmla="*/ 4335 w 1013985"/>
                    <a:gd name="connsiteY138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68679 w 1013985"/>
                    <a:gd name="connsiteY90" fmla="*/ 100038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37709 w 1013985"/>
                    <a:gd name="connsiteY101" fmla="*/ 712254 h 1050392"/>
                    <a:gd name="connsiteX102" fmla="*/ 318659 w 1013985"/>
                    <a:gd name="connsiteY102" fmla="*/ 683679 h 1050392"/>
                    <a:gd name="connsiteX103" fmla="*/ 304372 w 1013985"/>
                    <a:gd name="connsiteY103" fmla="*/ 650343 h 1050392"/>
                    <a:gd name="connsiteX104" fmla="*/ 282941 w 1013985"/>
                    <a:gd name="connsiteY104" fmla="*/ 619385 h 1050392"/>
                    <a:gd name="connsiteX105" fmla="*/ 280560 w 1013985"/>
                    <a:gd name="connsiteY105" fmla="*/ 607480 h 1050392"/>
                    <a:gd name="connsiteX106" fmla="*/ 263890 w 1013985"/>
                    <a:gd name="connsiteY106" fmla="*/ 574141 h 1050392"/>
                    <a:gd name="connsiteX107" fmla="*/ 254366 w 1013985"/>
                    <a:gd name="connsiteY107" fmla="*/ 593192 h 1050392"/>
                    <a:gd name="connsiteX108" fmla="*/ 247222 w 1013985"/>
                    <a:gd name="connsiteY108" fmla="*/ 552711 h 1050392"/>
                    <a:gd name="connsiteX109" fmla="*/ 249603 w 1013985"/>
                    <a:gd name="connsiteY109" fmla="*/ 550330 h 1050392"/>
                    <a:gd name="connsiteX110" fmla="*/ 251985 w 1013985"/>
                    <a:gd name="connsiteY110" fmla="*/ 536042 h 1050392"/>
                    <a:gd name="connsiteX111" fmla="*/ 256747 w 1013985"/>
                    <a:gd name="connsiteY111" fmla="*/ 524136 h 1050392"/>
                    <a:gd name="connsiteX112" fmla="*/ 242459 w 1013985"/>
                    <a:gd name="connsiteY112" fmla="*/ 524136 h 1050392"/>
                    <a:gd name="connsiteX113" fmla="*/ 228172 w 1013985"/>
                    <a:gd name="connsiteY113" fmla="*/ 497943 h 1050392"/>
                    <a:gd name="connsiteX114" fmla="*/ 228172 w 1013985"/>
                    <a:gd name="connsiteY114" fmla="*/ 502705 h 1050392"/>
                    <a:gd name="connsiteX115" fmla="*/ 213885 w 1013985"/>
                    <a:gd name="connsiteY115" fmla="*/ 474130 h 1050392"/>
                    <a:gd name="connsiteX116" fmla="*/ 185310 w 1013985"/>
                    <a:gd name="connsiteY116" fmla="*/ 397929 h 1050392"/>
                    <a:gd name="connsiteX117" fmla="*/ 171022 w 1013985"/>
                    <a:gd name="connsiteY117" fmla="*/ 371736 h 1050392"/>
                    <a:gd name="connsiteX118" fmla="*/ 180547 w 1013985"/>
                    <a:gd name="connsiteY118" fmla="*/ 357448 h 1050392"/>
                    <a:gd name="connsiteX119" fmla="*/ 161497 w 1013985"/>
                    <a:gd name="connsiteY119" fmla="*/ 352686 h 1050392"/>
                    <a:gd name="connsiteX120" fmla="*/ 149590 w 1013985"/>
                    <a:gd name="connsiteY120" fmla="*/ 331255 h 1050392"/>
                    <a:gd name="connsiteX121" fmla="*/ 149591 w 1013985"/>
                    <a:gd name="connsiteY121" fmla="*/ 324111 h 1050392"/>
                    <a:gd name="connsiteX122" fmla="*/ 130541 w 1013985"/>
                    <a:gd name="connsiteY122" fmla="*/ 290773 h 1050392"/>
                    <a:gd name="connsiteX123" fmla="*/ 147210 w 1013985"/>
                    <a:gd name="connsiteY123" fmla="*/ 283630 h 1050392"/>
                    <a:gd name="connsiteX124" fmla="*/ 135303 w 1013985"/>
                    <a:gd name="connsiteY124" fmla="*/ 243148 h 1050392"/>
                    <a:gd name="connsiteX125" fmla="*/ 125778 w 1013985"/>
                    <a:gd name="connsiteY125" fmla="*/ 207430 h 1050392"/>
                    <a:gd name="connsiteX126" fmla="*/ 121016 w 1013985"/>
                    <a:gd name="connsiteY126" fmla="*/ 195523 h 1050392"/>
                    <a:gd name="connsiteX127" fmla="*/ 118635 w 1013985"/>
                    <a:gd name="connsiteY127" fmla="*/ 183617 h 1050392"/>
                    <a:gd name="connsiteX128" fmla="*/ 71010 w 1013985"/>
                    <a:gd name="connsiteY128" fmla="*/ 143136 h 1050392"/>
                    <a:gd name="connsiteX129" fmla="*/ 68628 w 1013985"/>
                    <a:gd name="connsiteY129" fmla="*/ 135992 h 1050392"/>
                    <a:gd name="connsiteX130" fmla="*/ 61485 w 1013985"/>
                    <a:gd name="connsiteY130" fmla="*/ 131230 h 1050392"/>
                    <a:gd name="connsiteX131" fmla="*/ 44816 w 1013985"/>
                    <a:gd name="connsiteY131" fmla="*/ 121705 h 1050392"/>
                    <a:gd name="connsiteX132" fmla="*/ 42435 w 1013985"/>
                    <a:gd name="connsiteY132" fmla="*/ 112180 h 1050392"/>
                    <a:gd name="connsiteX133" fmla="*/ 40053 w 1013985"/>
                    <a:gd name="connsiteY133" fmla="*/ 105036 h 1050392"/>
                    <a:gd name="connsiteX134" fmla="*/ 35291 w 1013985"/>
                    <a:gd name="connsiteY134" fmla="*/ 81223 h 1050392"/>
                    <a:gd name="connsiteX135" fmla="*/ 32910 w 1013985"/>
                    <a:gd name="connsiteY135" fmla="*/ 71698 h 1050392"/>
                    <a:gd name="connsiteX136" fmla="*/ 23385 w 1013985"/>
                    <a:gd name="connsiteY136" fmla="*/ 59792 h 1050392"/>
                    <a:gd name="connsiteX137" fmla="*/ 13860 w 1013985"/>
                    <a:gd name="connsiteY137" fmla="*/ 45505 h 1050392"/>
                    <a:gd name="connsiteX138" fmla="*/ 4335 w 1013985"/>
                    <a:gd name="connsiteY138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68679 w 1013985"/>
                    <a:gd name="connsiteY90" fmla="*/ 100038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37709 w 1013985"/>
                    <a:gd name="connsiteY101" fmla="*/ 712254 h 1050392"/>
                    <a:gd name="connsiteX102" fmla="*/ 318659 w 1013985"/>
                    <a:gd name="connsiteY102" fmla="*/ 683679 h 1050392"/>
                    <a:gd name="connsiteX103" fmla="*/ 304372 w 1013985"/>
                    <a:gd name="connsiteY103" fmla="*/ 650343 h 1050392"/>
                    <a:gd name="connsiteX104" fmla="*/ 282941 w 1013985"/>
                    <a:gd name="connsiteY104" fmla="*/ 619385 h 1050392"/>
                    <a:gd name="connsiteX105" fmla="*/ 280560 w 1013985"/>
                    <a:gd name="connsiteY105" fmla="*/ 607480 h 1050392"/>
                    <a:gd name="connsiteX106" fmla="*/ 263890 w 1013985"/>
                    <a:gd name="connsiteY106" fmla="*/ 574141 h 1050392"/>
                    <a:gd name="connsiteX107" fmla="*/ 254366 w 1013985"/>
                    <a:gd name="connsiteY107" fmla="*/ 593192 h 1050392"/>
                    <a:gd name="connsiteX108" fmla="*/ 247222 w 1013985"/>
                    <a:gd name="connsiteY108" fmla="*/ 552711 h 1050392"/>
                    <a:gd name="connsiteX109" fmla="*/ 249603 w 1013985"/>
                    <a:gd name="connsiteY109" fmla="*/ 550330 h 1050392"/>
                    <a:gd name="connsiteX110" fmla="*/ 251985 w 1013985"/>
                    <a:gd name="connsiteY110" fmla="*/ 536042 h 1050392"/>
                    <a:gd name="connsiteX111" fmla="*/ 256747 w 1013985"/>
                    <a:gd name="connsiteY111" fmla="*/ 524136 h 1050392"/>
                    <a:gd name="connsiteX112" fmla="*/ 242459 w 1013985"/>
                    <a:gd name="connsiteY112" fmla="*/ 524136 h 1050392"/>
                    <a:gd name="connsiteX113" fmla="*/ 228172 w 1013985"/>
                    <a:gd name="connsiteY113" fmla="*/ 497943 h 1050392"/>
                    <a:gd name="connsiteX114" fmla="*/ 228172 w 1013985"/>
                    <a:gd name="connsiteY114" fmla="*/ 502705 h 1050392"/>
                    <a:gd name="connsiteX115" fmla="*/ 213885 w 1013985"/>
                    <a:gd name="connsiteY115" fmla="*/ 474130 h 1050392"/>
                    <a:gd name="connsiteX116" fmla="*/ 185310 w 1013985"/>
                    <a:gd name="connsiteY116" fmla="*/ 397929 h 1050392"/>
                    <a:gd name="connsiteX117" fmla="*/ 171022 w 1013985"/>
                    <a:gd name="connsiteY117" fmla="*/ 371736 h 1050392"/>
                    <a:gd name="connsiteX118" fmla="*/ 180547 w 1013985"/>
                    <a:gd name="connsiteY118" fmla="*/ 357448 h 1050392"/>
                    <a:gd name="connsiteX119" fmla="*/ 161497 w 1013985"/>
                    <a:gd name="connsiteY119" fmla="*/ 352686 h 1050392"/>
                    <a:gd name="connsiteX120" fmla="*/ 149590 w 1013985"/>
                    <a:gd name="connsiteY120" fmla="*/ 331255 h 1050392"/>
                    <a:gd name="connsiteX121" fmla="*/ 149591 w 1013985"/>
                    <a:gd name="connsiteY121" fmla="*/ 324111 h 1050392"/>
                    <a:gd name="connsiteX122" fmla="*/ 130541 w 1013985"/>
                    <a:gd name="connsiteY122" fmla="*/ 290773 h 1050392"/>
                    <a:gd name="connsiteX123" fmla="*/ 116253 w 1013985"/>
                    <a:gd name="connsiteY123" fmla="*/ 274105 h 1050392"/>
                    <a:gd name="connsiteX124" fmla="*/ 135303 w 1013985"/>
                    <a:gd name="connsiteY124" fmla="*/ 243148 h 1050392"/>
                    <a:gd name="connsiteX125" fmla="*/ 125778 w 1013985"/>
                    <a:gd name="connsiteY125" fmla="*/ 207430 h 1050392"/>
                    <a:gd name="connsiteX126" fmla="*/ 121016 w 1013985"/>
                    <a:gd name="connsiteY126" fmla="*/ 195523 h 1050392"/>
                    <a:gd name="connsiteX127" fmla="*/ 118635 w 1013985"/>
                    <a:gd name="connsiteY127" fmla="*/ 183617 h 1050392"/>
                    <a:gd name="connsiteX128" fmla="*/ 71010 w 1013985"/>
                    <a:gd name="connsiteY128" fmla="*/ 143136 h 1050392"/>
                    <a:gd name="connsiteX129" fmla="*/ 68628 w 1013985"/>
                    <a:gd name="connsiteY129" fmla="*/ 135992 h 1050392"/>
                    <a:gd name="connsiteX130" fmla="*/ 61485 w 1013985"/>
                    <a:gd name="connsiteY130" fmla="*/ 131230 h 1050392"/>
                    <a:gd name="connsiteX131" fmla="*/ 44816 w 1013985"/>
                    <a:gd name="connsiteY131" fmla="*/ 121705 h 1050392"/>
                    <a:gd name="connsiteX132" fmla="*/ 42435 w 1013985"/>
                    <a:gd name="connsiteY132" fmla="*/ 112180 h 1050392"/>
                    <a:gd name="connsiteX133" fmla="*/ 40053 w 1013985"/>
                    <a:gd name="connsiteY133" fmla="*/ 105036 h 1050392"/>
                    <a:gd name="connsiteX134" fmla="*/ 35291 w 1013985"/>
                    <a:gd name="connsiteY134" fmla="*/ 81223 h 1050392"/>
                    <a:gd name="connsiteX135" fmla="*/ 32910 w 1013985"/>
                    <a:gd name="connsiteY135" fmla="*/ 71698 h 1050392"/>
                    <a:gd name="connsiteX136" fmla="*/ 23385 w 1013985"/>
                    <a:gd name="connsiteY136" fmla="*/ 59792 h 1050392"/>
                    <a:gd name="connsiteX137" fmla="*/ 13860 w 1013985"/>
                    <a:gd name="connsiteY137" fmla="*/ 45505 h 1050392"/>
                    <a:gd name="connsiteX138" fmla="*/ 4335 w 1013985"/>
                    <a:gd name="connsiteY138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68679 w 1013985"/>
                    <a:gd name="connsiteY90" fmla="*/ 100038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37709 w 1013985"/>
                    <a:gd name="connsiteY101" fmla="*/ 712254 h 1050392"/>
                    <a:gd name="connsiteX102" fmla="*/ 318659 w 1013985"/>
                    <a:gd name="connsiteY102" fmla="*/ 683679 h 1050392"/>
                    <a:gd name="connsiteX103" fmla="*/ 304372 w 1013985"/>
                    <a:gd name="connsiteY103" fmla="*/ 650343 h 1050392"/>
                    <a:gd name="connsiteX104" fmla="*/ 282941 w 1013985"/>
                    <a:gd name="connsiteY104" fmla="*/ 619385 h 1050392"/>
                    <a:gd name="connsiteX105" fmla="*/ 280560 w 1013985"/>
                    <a:gd name="connsiteY105" fmla="*/ 607480 h 1050392"/>
                    <a:gd name="connsiteX106" fmla="*/ 263890 w 1013985"/>
                    <a:gd name="connsiteY106" fmla="*/ 574141 h 1050392"/>
                    <a:gd name="connsiteX107" fmla="*/ 254366 w 1013985"/>
                    <a:gd name="connsiteY107" fmla="*/ 593192 h 1050392"/>
                    <a:gd name="connsiteX108" fmla="*/ 247222 w 1013985"/>
                    <a:gd name="connsiteY108" fmla="*/ 552711 h 1050392"/>
                    <a:gd name="connsiteX109" fmla="*/ 249603 w 1013985"/>
                    <a:gd name="connsiteY109" fmla="*/ 550330 h 1050392"/>
                    <a:gd name="connsiteX110" fmla="*/ 251985 w 1013985"/>
                    <a:gd name="connsiteY110" fmla="*/ 536042 h 1050392"/>
                    <a:gd name="connsiteX111" fmla="*/ 256747 w 1013985"/>
                    <a:gd name="connsiteY111" fmla="*/ 524136 h 1050392"/>
                    <a:gd name="connsiteX112" fmla="*/ 242459 w 1013985"/>
                    <a:gd name="connsiteY112" fmla="*/ 524136 h 1050392"/>
                    <a:gd name="connsiteX113" fmla="*/ 228172 w 1013985"/>
                    <a:gd name="connsiteY113" fmla="*/ 497943 h 1050392"/>
                    <a:gd name="connsiteX114" fmla="*/ 228172 w 1013985"/>
                    <a:gd name="connsiteY114" fmla="*/ 502705 h 1050392"/>
                    <a:gd name="connsiteX115" fmla="*/ 213885 w 1013985"/>
                    <a:gd name="connsiteY115" fmla="*/ 474130 h 1050392"/>
                    <a:gd name="connsiteX116" fmla="*/ 185310 w 1013985"/>
                    <a:gd name="connsiteY116" fmla="*/ 397929 h 1050392"/>
                    <a:gd name="connsiteX117" fmla="*/ 171022 w 1013985"/>
                    <a:gd name="connsiteY117" fmla="*/ 371736 h 1050392"/>
                    <a:gd name="connsiteX118" fmla="*/ 180547 w 1013985"/>
                    <a:gd name="connsiteY118" fmla="*/ 357448 h 1050392"/>
                    <a:gd name="connsiteX119" fmla="*/ 161497 w 1013985"/>
                    <a:gd name="connsiteY119" fmla="*/ 352686 h 1050392"/>
                    <a:gd name="connsiteX120" fmla="*/ 149590 w 1013985"/>
                    <a:gd name="connsiteY120" fmla="*/ 331255 h 1050392"/>
                    <a:gd name="connsiteX121" fmla="*/ 149591 w 1013985"/>
                    <a:gd name="connsiteY121" fmla="*/ 324111 h 1050392"/>
                    <a:gd name="connsiteX122" fmla="*/ 130541 w 1013985"/>
                    <a:gd name="connsiteY122" fmla="*/ 290773 h 1050392"/>
                    <a:gd name="connsiteX123" fmla="*/ 116253 w 1013985"/>
                    <a:gd name="connsiteY123" fmla="*/ 274105 h 1050392"/>
                    <a:gd name="connsiteX124" fmla="*/ 101966 w 1013985"/>
                    <a:gd name="connsiteY124" fmla="*/ 228860 h 1050392"/>
                    <a:gd name="connsiteX125" fmla="*/ 125778 w 1013985"/>
                    <a:gd name="connsiteY125" fmla="*/ 207430 h 1050392"/>
                    <a:gd name="connsiteX126" fmla="*/ 121016 w 1013985"/>
                    <a:gd name="connsiteY126" fmla="*/ 195523 h 1050392"/>
                    <a:gd name="connsiteX127" fmla="*/ 118635 w 1013985"/>
                    <a:gd name="connsiteY127" fmla="*/ 183617 h 1050392"/>
                    <a:gd name="connsiteX128" fmla="*/ 71010 w 1013985"/>
                    <a:gd name="connsiteY128" fmla="*/ 143136 h 1050392"/>
                    <a:gd name="connsiteX129" fmla="*/ 68628 w 1013985"/>
                    <a:gd name="connsiteY129" fmla="*/ 135992 h 1050392"/>
                    <a:gd name="connsiteX130" fmla="*/ 61485 w 1013985"/>
                    <a:gd name="connsiteY130" fmla="*/ 131230 h 1050392"/>
                    <a:gd name="connsiteX131" fmla="*/ 44816 w 1013985"/>
                    <a:gd name="connsiteY131" fmla="*/ 121705 h 1050392"/>
                    <a:gd name="connsiteX132" fmla="*/ 42435 w 1013985"/>
                    <a:gd name="connsiteY132" fmla="*/ 112180 h 1050392"/>
                    <a:gd name="connsiteX133" fmla="*/ 40053 w 1013985"/>
                    <a:gd name="connsiteY133" fmla="*/ 105036 h 1050392"/>
                    <a:gd name="connsiteX134" fmla="*/ 35291 w 1013985"/>
                    <a:gd name="connsiteY134" fmla="*/ 81223 h 1050392"/>
                    <a:gd name="connsiteX135" fmla="*/ 32910 w 1013985"/>
                    <a:gd name="connsiteY135" fmla="*/ 71698 h 1050392"/>
                    <a:gd name="connsiteX136" fmla="*/ 23385 w 1013985"/>
                    <a:gd name="connsiteY136" fmla="*/ 59792 h 1050392"/>
                    <a:gd name="connsiteX137" fmla="*/ 13860 w 1013985"/>
                    <a:gd name="connsiteY137" fmla="*/ 45505 h 1050392"/>
                    <a:gd name="connsiteX138" fmla="*/ 4335 w 1013985"/>
                    <a:gd name="connsiteY138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68679 w 1013985"/>
                    <a:gd name="connsiteY90" fmla="*/ 100038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37709 w 1013985"/>
                    <a:gd name="connsiteY101" fmla="*/ 712254 h 1050392"/>
                    <a:gd name="connsiteX102" fmla="*/ 318659 w 1013985"/>
                    <a:gd name="connsiteY102" fmla="*/ 683679 h 1050392"/>
                    <a:gd name="connsiteX103" fmla="*/ 304372 w 1013985"/>
                    <a:gd name="connsiteY103" fmla="*/ 650343 h 1050392"/>
                    <a:gd name="connsiteX104" fmla="*/ 282941 w 1013985"/>
                    <a:gd name="connsiteY104" fmla="*/ 619385 h 1050392"/>
                    <a:gd name="connsiteX105" fmla="*/ 280560 w 1013985"/>
                    <a:gd name="connsiteY105" fmla="*/ 607480 h 1050392"/>
                    <a:gd name="connsiteX106" fmla="*/ 263890 w 1013985"/>
                    <a:gd name="connsiteY106" fmla="*/ 574141 h 1050392"/>
                    <a:gd name="connsiteX107" fmla="*/ 254366 w 1013985"/>
                    <a:gd name="connsiteY107" fmla="*/ 593192 h 1050392"/>
                    <a:gd name="connsiteX108" fmla="*/ 247222 w 1013985"/>
                    <a:gd name="connsiteY108" fmla="*/ 552711 h 1050392"/>
                    <a:gd name="connsiteX109" fmla="*/ 249603 w 1013985"/>
                    <a:gd name="connsiteY109" fmla="*/ 550330 h 1050392"/>
                    <a:gd name="connsiteX110" fmla="*/ 251985 w 1013985"/>
                    <a:gd name="connsiteY110" fmla="*/ 536042 h 1050392"/>
                    <a:gd name="connsiteX111" fmla="*/ 256747 w 1013985"/>
                    <a:gd name="connsiteY111" fmla="*/ 524136 h 1050392"/>
                    <a:gd name="connsiteX112" fmla="*/ 242459 w 1013985"/>
                    <a:gd name="connsiteY112" fmla="*/ 524136 h 1050392"/>
                    <a:gd name="connsiteX113" fmla="*/ 228172 w 1013985"/>
                    <a:gd name="connsiteY113" fmla="*/ 497943 h 1050392"/>
                    <a:gd name="connsiteX114" fmla="*/ 228172 w 1013985"/>
                    <a:gd name="connsiteY114" fmla="*/ 502705 h 1050392"/>
                    <a:gd name="connsiteX115" fmla="*/ 213885 w 1013985"/>
                    <a:gd name="connsiteY115" fmla="*/ 474130 h 1050392"/>
                    <a:gd name="connsiteX116" fmla="*/ 185310 w 1013985"/>
                    <a:gd name="connsiteY116" fmla="*/ 397929 h 1050392"/>
                    <a:gd name="connsiteX117" fmla="*/ 171022 w 1013985"/>
                    <a:gd name="connsiteY117" fmla="*/ 371736 h 1050392"/>
                    <a:gd name="connsiteX118" fmla="*/ 180547 w 1013985"/>
                    <a:gd name="connsiteY118" fmla="*/ 357448 h 1050392"/>
                    <a:gd name="connsiteX119" fmla="*/ 161497 w 1013985"/>
                    <a:gd name="connsiteY119" fmla="*/ 352686 h 1050392"/>
                    <a:gd name="connsiteX120" fmla="*/ 149590 w 1013985"/>
                    <a:gd name="connsiteY120" fmla="*/ 331255 h 1050392"/>
                    <a:gd name="connsiteX121" fmla="*/ 149591 w 1013985"/>
                    <a:gd name="connsiteY121" fmla="*/ 324111 h 1050392"/>
                    <a:gd name="connsiteX122" fmla="*/ 130541 w 1013985"/>
                    <a:gd name="connsiteY122" fmla="*/ 290773 h 1050392"/>
                    <a:gd name="connsiteX123" fmla="*/ 116253 w 1013985"/>
                    <a:gd name="connsiteY123" fmla="*/ 274105 h 1050392"/>
                    <a:gd name="connsiteX124" fmla="*/ 101966 w 1013985"/>
                    <a:gd name="connsiteY124" fmla="*/ 228860 h 1050392"/>
                    <a:gd name="connsiteX125" fmla="*/ 90059 w 1013985"/>
                    <a:gd name="connsiteY125" fmla="*/ 202668 h 1050392"/>
                    <a:gd name="connsiteX126" fmla="*/ 121016 w 1013985"/>
                    <a:gd name="connsiteY126" fmla="*/ 195523 h 1050392"/>
                    <a:gd name="connsiteX127" fmla="*/ 118635 w 1013985"/>
                    <a:gd name="connsiteY127" fmla="*/ 183617 h 1050392"/>
                    <a:gd name="connsiteX128" fmla="*/ 71010 w 1013985"/>
                    <a:gd name="connsiteY128" fmla="*/ 143136 h 1050392"/>
                    <a:gd name="connsiteX129" fmla="*/ 68628 w 1013985"/>
                    <a:gd name="connsiteY129" fmla="*/ 135992 h 1050392"/>
                    <a:gd name="connsiteX130" fmla="*/ 61485 w 1013985"/>
                    <a:gd name="connsiteY130" fmla="*/ 131230 h 1050392"/>
                    <a:gd name="connsiteX131" fmla="*/ 44816 w 1013985"/>
                    <a:gd name="connsiteY131" fmla="*/ 121705 h 1050392"/>
                    <a:gd name="connsiteX132" fmla="*/ 42435 w 1013985"/>
                    <a:gd name="connsiteY132" fmla="*/ 112180 h 1050392"/>
                    <a:gd name="connsiteX133" fmla="*/ 40053 w 1013985"/>
                    <a:gd name="connsiteY133" fmla="*/ 105036 h 1050392"/>
                    <a:gd name="connsiteX134" fmla="*/ 35291 w 1013985"/>
                    <a:gd name="connsiteY134" fmla="*/ 81223 h 1050392"/>
                    <a:gd name="connsiteX135" fmla="*/ 32910 w 1013985"/>
                    <a:gd name="connsiteY135" fmla="*/ 71698 h 1050392"/>
                    <a:gd name="connsiteX136" fmla="*/ 23385 w 1013985"/>
                    <a:gd name="connsiteY136" fmla="*/ 59792 h 1050392"/>
                    <a:gd name="connsiteX137" fmla="*/ 13860 w 1013985"/>
                    <a:gd name="connsiteY137" fmla="*/ 45505 h 1050392"/>
                    <a:gd name="connsiteX138" fmla="*/ 4335 w 1013985"/>
                    <a:gd name="connsiteY138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68679 w 1013985"/>
                    <a:gd name="connsiteY90" fmla="*/ 100038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37709 w 1013985"/>
                    <a:gd name="connsiteY101" fmla="*/ 712254 h 1050392"/>
                    <a:gd name="connsiteX102" fmla="*/ 318659 w 1013985"/>
                    <a:gd name="connsiteY102" fmla="*/ 683679 h 1050392"/>
                    <a:gd name="connsiteX103" fmla="*/ 304372 w 1013985"/>
                    <a:gd name="connsiteY103" fmla="*/ 650343 h 1050392"/>
                    <a:gd name="connsiteX104" fmla="*/ 282941 w 1013985"/>
                    <a:gd name="connsiteY104" fmla="*/ 619385 h 1050392"/>
                    <a:gd name="connsiteX105" fmla="*/ 280560 w 1013985"/>
                    <a:gd name="connsiteY105" fmla="*/ 607480 h 1050392"/>
                    <a:gd name="connsiteX106" fmla="*/ 263890 w 1013985"/>
                    <a:gd name="connsiteY106" fmla="*/ 574141 h 1050392"/>
                    <a:gd name="connsiteX107" fmla="*/ 254366 w 1013985"/>
                    <a:gd name="connsiteY107" fmla="*/ 593192 h 1050392"/>
                    <a:gd name="connsiteX108" fmla="*/ 247222 w 1013985"/>
                    <a:gd name="connsiteY108" fmla="*/ 552711 h 1050392"/>
                    <a:gd name="connsiteX109" fmla="*/ 249603 w 1013985"/>
                    <a:gd name="connsiteY109" fmla="*/ 550330 h 1050392"/>
                    <a:gd name="connsiteX110" fmla="*/ 251985 w 1013985"/>
                    <a:gd name="connsiteY110" fmla="*/ 536042 h 1050392"/>
                    <a:gd name="connsiteX111" fmla="*/ 256747 w 1013985"/>
                    <a:gd name="connsiteY111" fmla="*/ 524136 h 1050392"/>
                    <a:gd name="connsiteX112" fmla="*/ 242459 w 1013985"/>
                    <a:gd name="connsiteY112" fmla="*/ 524136 h 1050392"/>
                    <a:gd name="connsiteX113" fmla="*/ 228172 w 1013985"/>
                    <a:gd name="connsiteY113" fmla="*/ 497943 h 1050392"/>
                    <a:gd name="connsiteX114" fmla="*/ 228172 w 1013985"/>
                    <a:gd name="connsiteY114" fmla="*/ 502705 h 1050392"/>
                    <a:gd name="connsiteX115" fmla="*/ 213885 w 1013985"/>
                    <a:gd name="connsiteY115" fmla="*/ 474130 h 1050392"/>
                    <a:gd name="connsiteX116" fmla="*/ 185310 w 1013985"/>
                    <a:gd name="connsiteY116" fmla="*/ 397929 h 1050392"/>
                    <a:gd name="connsiteX117" fmla="*/ 171022 w 1013985"/>
                    <a:gd name="connsiteY117" fmla="*/ 371736 h 1050392"/>
                    <a:gd name="connsiteX118" fmla="*/ 180547 w 1013985"/>
                    <a:gd name="connsiteY118" fmla="*/ 357448 h 1050392"/>
                    <a:gd name="connsiteX119" fmla="*/ 161497 w 1013985"/>
                    <a:gd name="connsiteY119" fmla="*/ 352686 h 1050392"/>
                    <a:gd name="connsiteX120" fmla="*/ 149590 w 1013985"/>
                    <a:gd name="connsiteY120" fmla="*/ 331255 h 1050392"/>
                    <a:gd name="connsiteX121" fmla="*/ 149591 w 1013985"/>
                    <a:gd name="connsiteY121" fmla="*/ 324111 h 1050392"/>
                    <a:gd name="connsiteX122" fmla="*/ 130541 w 1013985"/>
                    <a:gd name="connsiteY122" fmla="*/ 290773 h 1050392"/>
                    <a:gd name="connsiteX123" fmla="*/ 116253 w 1013985"/>
                    <a:gd name="connsiteY123" fmla="*/ 274105 h 1050392"/>
                    <a:gd name="connsiteX124" fmla="*/ 101966 w 1013985"/>
                    <a:gd name="connsiteY124" fmla="*/ 228860 h 1050392"/>
                    <a:gd name="connsiteX125" fmla="*/ 90059 w 1013985"/>
                    <a:gd name="connsiteY125" fmla="*/ 202668 h 1050392"/>
                    <a:gd name="connsiteX126" fmla="*/ 87678 w 1013985"/>
                    <a:gd name="connsiteY126" fmla="*/ 193142 h 1050392"/>
                    <a:gd name="connsiteX127" fmla="*/ 118635 w 1013985"/>
                    <a:gd name="connsiteY127" fmla="*/ 183617 h 1050392"/>
                    <a:gd name="connsiteX128" fmla="*/ 71010 w 1013985"/>
                    <a:gd name="connsiteY128" fmla="*/ 143136 h 1050392"/>
                    <a:gd name="connsiteX129" fmla="*/ 68628 w 1013985"/>
                    <a:gd name="connsiteY129" fmla="*/ 135992 h 1050392"/>
                    <a:gd name="connsiteX130" fmla="*/ 61485 w 1013985"/>
                    <a:gd name="connsiteY130" fmla="*/ 131230 h 1050392"/>
                    <a:gd name="connsiteX131" fmla="*/ 44816 w 1013985"/>
                    <a:gd name="connsiteY131" fmla="*/ 121705 h 1050392"/>
                    <a:gd name="connsiteX132" fmla="*/ 42435 w 1013985"/>
                    <a:gd name="connsiteY132" fmla="*/ 112180 h 1050392"/>
                    <a:gd name="connsiteX133" fmla="*/ 40053 w 1013985"/>
                    <a:gd name="connsiteY133" fmla="*/ 105036 h 1050392"/>
                    <a:gd name="connsiteX134" fmla="*/ 35291 w 1013985"/>
                    <a:gd name="connsiteY134" fmla="*/ 81223 h 1050392"/>
                    <a:gd name="connsiteX135" fmla="*/ 32910 w 1013985"/>
                    <a:gd name="connsiteY135" fmla="*/ 71698 h 1050392"/>
                    <a:gd name="connsiteX136" fmla="*/ 23385 w 1013985"/>
                    <a:gd name="connsiteY136" fmla="*/ 59792 h 1050392"/>
                    <a:gd name="connsiteX137" fmla="*/ 13860 w 1013985"/>
                    <a:gd name="connsiteY137" fmla="*/ 45505 h 1050392"/>
                    <a:gd name="connsiteX138" fmla="*/ 4335 w 1013985"/>
                    <a:gd name="connsiteY138" fmla="*/ 261 h 1050392"/>
                    <a:gd name="connsiteX0" fmla="*/ 4335 w 1013985"/>
                    <a:gd name="connsiteY0" fmla="*/ 261 h 1050392"/>
                    <a:gd name="connsiteX1" fmla="*/ 104347 w 1013985"/>
                    <a:gd name="connsiteY1" fmla="*/ 28836 h 1050392"/>
                    <a:gd name="connsiteX2" fmla="*/ 132922 w 1013985"/>
                    <a:gd name="connsiteY2" fmla="*/ 35980 h 1050392"/>
                    <a:gd name="connsiteX3" fmla="*/ 142447 w 1013985"/>
                    <a:gd name="connsiteY3" fmla="*/ 43123 h 1050392"/>
                    <a:gd name="connsiteX4" fmla="*/ 149591 w 1013985"/>
                    <a:gd name="connsiteY4" fmla="*/ 45505 h 1050392"/>
                    <a:gd name="connsiteX5" fmla="*/ 159116 w 1013985"/>
                    <a:gd name="connsiteY5" fmla="*/ 50267 h 1050392"/>
                    <a:gd name="connsiteX6" fmla="*/ 182928 w 1013985"/>
                    <a:gd name="connsiteY6" fmla="*/ 59792 h 1050392"/>
                    <a:gd name="connsiteX7" fmla="*/ 211503 w 1013985"/>
                    <a:gd name="connsiteY7" fmla="*/ 59792 h 1050392"/>
                    <a:gd name="connsiteX8" fmla="*/ 230553 w 1013985"/>
                    <a:gd name="connsiteY8" fmla="*/ 81223 h 1050392"/>
                    <a:gd name="connsiteX9" fmla="*/ 244841 w 1013985"/>
                    <a:gd name="connsiteY9" fmla="*/ 66936 h 1050392"/>
                    <a:gd name="connsiteX10" fmla="*/ 297228 w 1013985"/>
                    <a:gd name="connsiteY10" fmla="*/ 71698 h 1050392"/>
                    <a:gd name="connsiteX11" fmla="*/ 342472 w 1013985"/>
                    <a:gd name="connsiteY11" fmla="*/ 93129 h 1050392"/>
                    <a:gd name="connsiteX12" fmla="*/ 423435 w 1013985"/>
                    <a:gd name="connsiteY12" fmla="*/ 109798 h 1050392"/>
                    <a:gd name="connsiteX13" fmla="*/ 430578 w 1013985"/>
                    <a:gd name="connsiteY13" fmla="*/ 112180 h 1050392"/>
                    <a:gd name="connsiteX14" fmla="*/ 437722 w 1013985"/>
                    <a:gd name="connsiteY14" fmla="*/ 116942 h 1050392"/>
                    <a:gd name="connsiteX15" fmla="*/ 478203 w 1013985"/>
                    <a:gd name="connsiteY15" fmla="*/ 119323 h 1050392"/>
                    <a:gd name="connsiteX16" fmla="*/ 575834 w 1013985"/>
                    <a:gd name="connsiteY16" fmla="*/ 138373 h 1050392"/>
                    <a:gd name="connsiteX17" fmla="*/ 568690 w 1013985"/>
                    <a:gd name="connsiteY17" fmla="*/ 143135 h 1050392"/>
                    <a:gd name="connsiteX18" fmla="*/ 606791 w 1013985"/>
                    <a:gd name="connsiteY18" fmla="*/ 138373 h 1050392"/>
                    <a:gd name="connsiteX19" fmla="*/ 613935 w 1013985"/>
                    <a:gd name="connsiteY19" fmla="*/ 140755 h 1050392"/>
                    <a:gd name="connsiteX20" fmla="*/ 663941 w 1013985"/>
                    <a:gd name="connsiteY20" fmla="*/ 155043 h 1050392"/>
                    <a:gd name="connsiteX21" fmla="*/ 692516 w 1013985"/>
                    <a:gd name="connsiteY21" fmla="*/ 169329 h 1050392"/>
                    <a:gd name="connsiteX22" fmla="*/ 699659 w 1013985"/>
                    <a:gd name="connsiteY22" fmla="*/ 171711 h 1050392"/>
                    <a:gd name="connsiteX23" fmla="*/ 706803 w 1013985"/>
                    <a:gd name="connsiteY23" fmla="*/ 181235 h 1050392"/>
                    <a:gd name="connsiteX24" fmla="*/ 725853 w 1013985"/>
                    <a:gd name="connsiteY24" fmla="*/ 176473 h 1050392"/>
                    <a:gd name="connsiteX25" fmla="*/ 737760 w 1013985"/>
                    <a:gd name="connsiteY25" fmla="*/ 178854 h 1050392"/>
                    <a:gd name="connsiteX26" fmla="*/ 759191 w 1013985"/>
                    <a:gd name="connsiteY26" fmla="*/ 181236 h 1050392"/>
                    <a:gd name="connsiteX27" fmla="*/ 778241 w 1013985"/>
                    <a:gd name="connsiteY27" fmla="*/ 193142 h 1050392"/>
                    <a:gd name="connsiteX28" fmla="*/ 813960 w 1013985"/>
                    <a:gd name="connsiteY28" fmla="*/ 197905 h 1050392"/>
                    <a:gd name="connsiteX29" fmla="*/ 821104 w 1013985"/>
                    <a:gd name="connsiteY29" fmla="*/ 207429 h 1050392"/>
                    <a:gd name="connsiteX30" fmla="*/ 840153 w 1013985"/>
                    <a:gd name="connsiteY30" fmla="*/ 202668 h 1050392"/>
                    <a:gd name="connsiteX31" fmla="*/ 854440 w 1013985"/>
                    <a:gd name="connsiteY31" fmla="*/ 207429 h 1050392"/>
                    <a:gd name="connsiteX32" fmla="*/ 868728 w 1013985"/>
                    <a:gd name="connsiteY32" fmla="*/ 209810 h 1050392"/>
                    <a:gd name="connsiteX33" fmla="*/ 890160 w 1013985"/>
                    <a:gd name="connsiteY33" fmla="*/ 221717 h 1050392"/>
                    <a:gd name="connsiteX34" fmla="*/ 916353 w 1013985"/>
                    <a:gd name="connsiteY34" fmla="*/ 224099 h 1050392"/>
                    <a:gd name="connsiteX35" fmla="*/ 937785 w 1013985"/>
                    <a:gd name="connsiteY35" fmla="*/ 226480 h 1050392"/>
                    <a:gd name="connsiteX36" fmla="*/ 952072 w 1013985"/>
                    <a:gd name="connsiteY36" fmla="*/ 226480 h 1050392"/>
                    <a:gd name="connsiteX37" fmla="*/ 966360 w 1013985"/>
                    <a:gd name="connsiteY37" fmla="*/ 228861 h 1050392"/>
                    <a:gd name="connsiteX38" fmla="*/ 985410 w 1013985"/>
                    <a:gd name="connsiteY38" fmla="*/ 231242 h 1050392"/>
                    <a:gd name="connsiteX39" fmla="*/ 987791 w 1013985"/>
                    <a:gd name="connsiteY39" fmla="*/ 236004 h 1050392"/>
                    <a:gd name="connsiteX40" fmla="*/ 999697 w 1013985"/>
                    <a:gd name="connsiteY40" fmla="*/ 283630 h 1050392"/>
                    <a:gd name="connsiteX41" fmla="*/ 1006841 w 1013985"/>
                    <a:gd name="connsiteY41" fmla="*/ 340780 h 1050392"/>
                    <a:gd name="connsiteX42" fmla="*/ 1011603 w 1013985"/>
                    <a:gd name="connsiteY42" fmla="*/ 407455 h 1050392"/>
                    <a:gd name="connsiteX43" fmla="*/ 1013985 w 1013985"/>
                    <a:gd name="connsiteY43" fmla="*/ 421742 h 1050392"/>
                    <a:gd name="connsiteX44" fmla="*/ 1011603 w 1013985"/>
                    <a:gd name="connsiteY44" fmla="*/ 476511 h 1050392"/>
                    <a:gd name="connsiteX45" fmla="*/ 1009222 w 1013985"/>
                    <a:gd name="connsiteY45" fmla="*/ 512230 h 1050392"/>
                    <a:gd name="connsiteX46" fmla="*/ 1002078 w 1013985"/>
                    <a:gd name="connsiteY46" fmla="*/ 514611 h 1050392"/>
                    <a:gd name="connsiteX47" fmla="*/ 997317 w 1013985"/>
                    <a:gd name="connsiteY47" fmla="*/ 531280 h 1050392"/>
                    <a:gd name="connsiteX48" fmla="*/ 1002078 w 1013985"/>
                    <a:gd name="connsiteY48" fmla="*/ 540805 h 1050392"/>
                    <a:gd name="connsiteX49" fmla="*/ 994935 w 1013985"/>
                    <a:gd name="connsiteY49" fmla="*/ 550330 h 1050392"/>
                    <a:gd name="connsiteX50" fmla="*/ 980647 w 1013985"/>
                    <a:gd name="connsiteY50" fmla="*/ 597955 h 1050392"/>
                    <a:gd name="connsiteX51" fmla="*/ 971122 w 1013985"/>
                    <a:gd name="connsiteY51" fmla="*/ 612242 h 1050392"/>
                    <a:gd name="connsiteX52" fmla="*/ 956835 w 1013985"/>
                    <a:gd name="connsiteY52" fmla="*/ 674155 h 1050392"/>
                    <a:gd name="connsiteX53" fmla="*/ 949691 w 1013985"/>
                    <a:gd name="connsiteY53" fmla="*/ 683680 h 1050392"/>
                    <a:gd name="connsiteX54" fmla="*/ 942547 w 1013985"/>
                    <a:gd name="connsiteY54" fmla="*/ 690823 h 1050392"/>
                    <a:gd name="connsiteX55" fmla="*/ 933022 w 1013985"/>
                    <a:gd name="connsiteY55" fmla="*/ 695586 h 1050392"/>
                    <a:gd name="connsiteX56" fmla="*/ 918735 w 1013985"/>
                    <a:gd name="connsiteY56" fmla="*/ 724161 h 1050392"/>
                    <a:gd name="connsiteX57" fmla="*/ 911591 w 1013985"/>
                    <a:gd name="connsiteY57" fmla="*/ 743211 h 1050392"/>
                    <a:gd name="connsiteX58" fmla="*/ 909210 w 1013985"/>
                    <a:gd name="connsiteY58" fmla="*/ 750355 h 1050392"/>
                    <a:gd name="connsiteX59" fmla="*/ 890160 w 1013985"/>
                    <a:gd name="connsiteY59" fmla="*/ 767023 h 1050392"/>
                    <a:gd name="connsiteX60" fmla="*/ 871110 w 1013985"/>
                    <a:gd name="connsiteY60" fmla="*/ 781311 h 1050392"/>
                    <a:gd name="connsiteX61" fmla="*/ 871110 w 1013985"/>
                    <a:gd name="connsiteY61" fmla="*/ 800361 h 1050392"/>
                    <a:gd name="connsiteX62" fmla="*/ 852060 w 1013985"/>
                    <a:gd name="connsiteY62" fmla="*/ 819411 h 1050392"/>
                    <a:gd name="connsiteX63" fmla="*/ 837772 w 1013985"/>
                    <a:gd name="connsiteY63" fmla="*/ 833698 h 1050392"/>
                    <a:gd name="connsiteX64" fmla="*/ 833010 w 1013985"/>
                    <a:gd name="connsiteY64" fmla="*/ 840842 h 1050392"/>
                    <a:gd name="connsiteX65" fmla="*/ 825866 w 1013985"/>
                    <a:gd name="connsiteY65" fmla="*/ 859892 h 1050392"/>
                    <a:gd name="connsiteX66" fmla="*/ 802053 w 1013985"/>
                    <a:gd name="connsiteY66" fmla="*/ 888467 h 1050392"/>
                    <a:gd name="connsiteX67" fmla="*/ 794910 w 1013985"/>
                    <a:gd name="connsiteY67" fmla="*/ 893230 h 1050392"/>
                    <a:gd name="connsiteX68" fmla="*/ 780622 w 1013985"/>
                    <a:gd name="connsiteY68" fmla="*/ 905136 h 1050392"/>
                    <a:gd name="connsiteX69" fmla="*/ 766335 w 1013985"/>
                    <a:gd name="connsiteY69" fmla="*/ 919423 h 1050392"/>
                    <a:gd name="connsiteX70" fmla="*/ 744903 w 1013985"/>
                    <a:gd name="connsiteY70" fmla="*/ 926567 h 1050392"/>
                    <a:gd name="connsiteX71" fmla="*/ 706803 w 1013985"/>
                    <a:gd name="connsiteY71" fmla="*/ 940855 h 1050392"/>
                    <a:gd name="connsiteX72" fmla="*/ 697278 w 1013985"/>
                    <a:gd name="connsiteY72" fmla="*/ 947998 h 1050392"/>
                    <a:gd name="connsiteX73" fmla="*/ 687753 w 1013985"/>
                    <a:gd name="connsiteY73" fmla="*/ 952761 h 1050392"/>
                    <a:gd name="connsiteX74" fmla="*/ 682991 w 1013985"/>
                    <a:gd name="connsiteY74" fmla="*/ 959905 h 1050392"/>
                    <a:gd name="connsiteX75" fmla="*/ 668703 w 1013985"/>
                    <a:gd name="connsiteY75" fmla="*/ 974192 h 1050392"/>
                    <a:gd name="connsiteX76" fmla="*/ 663941 w 1013985"/>
                    <a:gd name="connsiteY76" fmla="*/ 988480 h 1050392"/>
                    <a:gd name="connsiteX77" fmla="*/ 647272 w 1013985"/>
                    <a:gd name="connsiteY77" fmla="*/ 1000386 h 1050392"/>
                    <a:gd name="connsiteX78" fmla="*/ 640128 w 1013985"/>
                    <a:gd name="connsiteY78" fmla="*/ 1005148 h 1050392"/>
                    <a:gd name="connsiteX79" fmla="*/ 630603 w 1013985"/>
                    <a:gd name="connsiteY79" fmla="*/ 1014673 h 1050392"/>
                    <a:gd name="connsiteX80" fmla="*/ 594885 w 1013985"/>
                    <a:gd name="connsiteY80" fmla="*/ 1019436 h 1050392"/>
                    <a:gd name="connsiteX81" fmla="*/ 554403 w 1013985"/>
                    <a:gd name="connsiteY81" fmla="*/ 1040867 h 1050392"/>
                    <a:gd name="connsiteX82" fmla="*/ 547260 w 1013985"/>
                    <a:gd name="connsiteY82" fmla="*/ 1043248 h 1050392"/>
                    <a:gd name="connsiteX83" fmla="*/ 528210 w 1013985"/>
                    <a:gd name="connsiteY83" fmla="*/ 1050392 h 1050392"/>
                    <a:gd name="connsiteX84" fmla="*/ 518685 w 1013985"/>
                    <a:gd name="connsiteY84" fmla="*/ 1048011 h 1050392"/>
                    <a:gd name="connsiteX85" fmla="*/ 502016 w 1013985"/>
                    <a:gd name="connsiteY85" fmla="*/ 1043248 h 1050392"/>
                    <a:gd name="connsiteX86" fmla="*/ 473441 w 1013985"/>
                    <a:gd name="connsiteY86" fmla="*/ 1033723 h 1050392"/>
                    <a:gd name="connsiteX87" fmla="*/ 471060 w 1013985"/>
                    <a:gd name="connsiteY87" fmla="*/ 1026580 h 1050392"/>
                    <a:gd name="connsiteX88" fmla="*/ 475822 w 1013985"/>
                    <a:gd name="connsiteY88" fmla="*/ 1019436 h 1050392"/>
                    <a:gd name="connsiteX89" fmla="*/ 478204 w 1013985"/>
                    <a:gd name="connsiteY89" fmla="*/ 1002768 h 1050392"/>
                    <a:gd name="connsiteX90" fmla="*/ 468679 w 1013985"/>
                    <a:gd name="connsiteY90" fmla="*/ 1000386 h 1050392"/>
                    <a:gd name="connsiteX91" fmla="*/ 466297 w 1013985"/>
                    <a:gd name="connsiteY91" fmla="*/ 983718 h 1050392"/>
                    <a:gd name="connsiteX92" fmla="*/ 454391 w 1013985"/>
                    <a:gd name="connsiteY92" fmla="*/ 967048 h 1050392"/>
                    <a:gd name="connsiteX93" fmla="*/ 435341 w 1013985"/>
                    <a:gd name="connsiteY93" fmla="*/ 924186 h 1050392"/>
                    <a:gd name="connsiteX94" fmla="*/ 425816 w 1013985"/>
                    <a:gd name="connsiteY94" fmla="*/ 914660 h 1050392"/>
                    <a:gd name="connsiteX95" fmla="*/ 428197 w 1013985"/>
                    <a:gd name="connsiteY95" fmla="*/ 907516 h 1050392"/>
                    <a:gd name="connsiteX96" fmla="*/ 413909 w 1013985"/>
                    <a:gd name="connsiteY96" fmla="*/ 876561 h 1050392"/>
                    <a:gd name="connsiteX97" fmla="*/ 402003 w 1013985"/>
                    <a:gd name="connsiteY97" fmla="*/ 843223 h 1050392"/>
                    <a:gd name="connsiteX98" fmla="*/ 392478 w 1013985"/>
                    <a:gd name="connsiteY98" fmla="*/ 826555 h 1050392"/>
                    <a:gd name="connsiteX99" fmla="*/ 382953 w 1013985"/>
                    <a:gd name="connsiteY99" fmla="*/ 797980 h 1050392"/>
                    <a:gd name="connsiteX100" fmla="*/ 373428 w 1013985"/>
                    <a:gd name="connsiteY100" fmla="*/ 783692 h 1050392"/>
                    <a:gd name="connsiteX101" fmla="*/ 337709 w 1013985"/>
                    <a:gd name="connsiteY101" fmla="*/ 712254 h 1050392"/>
                    <a:gd name="connsiteX102" fmla="*/ 318659 w 1013985"/>
                    <a:gd name="connsiteY102" fmla="*/ 683679 h 1050392"/>
                    <a:gd name="connsiteX103" fmla="*/ 304372 w 1013985"/>
                    <a:gd name="connsiteY103" fmla="*/ 650343 h 1050392"/>
                    <a:gd name="connsiteX104" fmla="*/ 282941 w 1013985"/>
                    <a:gd name="connsiteY104" fmla="*/ 619385 h 1050392"/>
                    <a:gd name="connsiteX105" fmla="*/ 280560 w 1013985"/>
                    <a:gd name="connsiteY105" fmla="*/ 607480 h 1050392"/>
                    <a:gd name="connsiteX106" fmla="*/ 263890 w 1013985"/>
                    <a:gd name="connsiteY106" fmla="*/ 574141 h 1050392"/>
                    <a:gd name="connsiteX107" fmla="*/ 254366 w 1013985"/>
                    <a:gd name="connsiteY107" fmla="*/ 593192 h 1050392"/>
                    <a:gd name="connsiteX108" fmla="*/ 247222 w 1013985"/>
                    <a:gd name="connsiteY108" fmla="*/ 552711 h 1050392"/>
                    <a:gd name="connsiteX109" fmla="*/ 249603 w 1013985"/>
                    <a:gd name="connsiteY109" fmla="*/ 550330 h 1050392"/>
                    <a:gd name="connsiteX110" fmla="*/ 251985 w 1013985"/>
                    <a:gd name="connsiteY110" fmla="*/ 536042 h 1050392"/>
                    <a:gd name="connsiteX111" fmla="*/ 256747 w 1013985"/>
                    <a:gd name="connsiteY111" fmla="*/ 524136 h 1050392"/>
                    <a:gd name="connsiteX112" fmla="*/ 242459 w 1013985"/>
                    <a:gd name="connsiteY112" fmla="*/ 524136 h 1050392"/>
                    <a:gd name="connsiteX113" fmla="*/ 228172 w 1013985"/>
                    <a:gd name="connsiteY113" fmla="*/ 497943 h 1050392"/>
                    <a:gd name="connsiteX114" fmla="*/ 228172 w 1013985"/>
                    <a:gd name="connsiteY114" fmla="*/ 502705 h 1050392"/>
                    <a:gd name="connsiteX115" fmla="*/ 213885 w 1013985"/>
                    <a:gd name="connsiteY115" fmla="*/ 474130 h 1050392"/>
                    <a:gd name="connsiteX116" fmla="*/ 185310 w 1013985"/>
                    <a:gd name="connsiteY116" fmla="*/ 397929 h 1050392"/>
                    <a:gd name="connsiteX117" fmla="*/ 171022 w 1013985"/>
                    <a:gd name="connsiteY117" fmla="*/ 371736 h 1050392"/>
                    <a:gd name="connsiteX118" fmla="*/ 180547 w 1013985"/>
                    <a:gd name="connsiteY118" fmla="*/ 357448 h 1050392"/>
                    <a:gd name="connsiteX119" fmla="*/ 161497 w 1013985"/>
                    <a:gd name="connsiteY119" fmla="*/ 352686 h 1050392"/>
                    <a:gd name="connsiteX120" fmla="*/ 149590 w 1013985"/>
                    <a:gd name="connsiteY120" fmla="*/ 331255 h 1050392"/>
                    <a:gd name="connsiteX121" fmla="*/ 149591 w 1013985"/>
                    <a:gd name="connsiteY121" fmla="*/ 324111 h 1050392"/>
                    <a:gd name="connsiteX122" fmla="*/ 130541 w 1013985"/>
                    <a:gd name="connsiteY122" fmla="*/ 290773 h 1050392"/>
                    <a:gd name="connsiteX123" fmla="*/ 116253 w 1013985"/>
                    <a:gd name="connsiteY123" fmla="*/ 274105 h 1050392"/>
                    <a:gd name="connsiteX124" fmla="*/ 101966 w 1013985"/>
                    <a:gd name="connsiteY124" fmla="*/ 228860 h 1050392"/>
                    <a:gd name="connsiteX125" fmla="*/ 90059 w 1013985"/>
                    <a:gd name="connsiteY125" fmla="*/ 202668 h 1050392"/>
                    <a:gd name="connsiteX126" fmla="*/ 87678 w 1013985"/>
                    <a:gd name="connsiteY126" fmla="*/ 193142 h 1050392"/>
                    <a:gd name="connsiteX127" fmla="*/ 82916 w 1013985"/>
                    <a:gd name="connsiteY127" fmla="*/ 176473 h 1050392"/>
                    <a:gd name="connsiteX128" fmla="*/ 71010 w 1013985"/>
                    <a:gd name="connsiteY128" fmla="*/ 143136 h 1050392"/>
                    <a:gd name="connsiteX129" fmla="*/ 68628 w 1013985"/>
                    <a:gd name="connsiteY129" fmla="*/ 135992 h 1050392"/>
                    <a:gd name="connsiteX130" fmla="*/ 61485 w 1013985"/>
                    <a:gd name="connsiteY130" fmla="*/ 131230 h 1050392"/>
                    <a:gd name="connsiteX131" fmla="*/ 44816 w 1013985"/>
                    <a:gd name="connsiteY131" fmla="*/ 121705 h 1050392"/>
                    <a:gd name="connsiteX132" fmla="*/ 42435 w 1013985"/>
                    <a:gd name="connsiteY132" fmla="*/ 112180 h 1050392"/>
                    <a:gd name="connsiteX133" fmla="*/ 40053 w 1013985"/>
                    <a:gd name="connsiteY133" fmla="*/ 105036 h 1050392"/>
                    <a:gd name="connsiteX134" fmla="*/ 35291 w 1013985"/>
                    <a:gd name="connsiteY134" fmla="*/ 81223 h 1050392"/>
                    <a:gd name="connsiteX135" fmla="*/ 32910 w 1013985"/>
                    <a:gd name="connsiteY135" fmla="*/ 71698 h 1050392"/>
                    <a:gd name="connsiteX136" fmla="*/ 23385 w 1013985"/>
                    <a:gd name="connsiteY136" fmla="*/ 59792 h 1050392"/>
                    <a:gd name="connsiteX137" fmla="*/ 13860 w 1013985"/>
                    <a:gd name="connsiteY137" fmla="*/ 45505 h 1050392"/>
                    <a:gd name="connsiteX138" fmla="*/ 4335 w 1013985"/>
                    <a:gd name="connsiteY138" fmla="*/ 261 h 1050392"/>
                    <a:gd name="connsiteX0" fmla="*/ 4335 w 1013985"/>
                    <a:gd name="connsiteY0" fmla="*/ 261 h 1069558"/>
                    <a:gd name="connsiteX1" fmla="*/ 104347 w 1013985"/>
                    <a:gd name="connsiteY1" fmla="*/ 28836 h 1069558"/>
                    <a:gd name="connsiteX2" fmla="*/ 132922 w 1013985"/>
                    <a:gd name="connsiteY2" fmla="*/ 35980 h 1069558"/>
                    <a:gd name="connsiteX3" fmla="*/ 142447 w 1013985"/>
                    <a:gd name="connsiteY3" fmla="*/ 43123 h 1069558"/>
                    <a:gd name="connsiteX4" fmla="*/ 149591 w 1013985"/>
                    <a:gd name="connsiteY4" fmla="*/ 45505 h 1069558"/>
                    <a:gd name="connsiteX5" fmla="*/ 159116 w 1013985"/>
                    <a:gd name="connsiteY5" fmla="*/ 50267 h 1069558"/>
                    <a:gd name="connsiteX6" fmla="*/ 182928 w 1013985"/>
                    <a:gd name="connsiteY6" fmla="*/ 59792 h 1069558"/>
                    <a:gd name="connsiteX7" fmla="*/ 211503 w 1013985"/>
                    <a:gd name="connsiteY7" fmla="*/ 59792 h 1069558"/>
                    <a:gd name="connsiteX8" fmla="*/ 230553 w 1013985"/>
                    <a:gd name="connsiteY8" fmla="*/ 81223 h 1069558"/>
                    <a:gd name="connsiteX9" fmla="*/ 244841 w 1013985"/>
                    <a:gd name="connsiteY9" fmla="*/ 66936 h 1069558"/>
                    <a:gd name="connsiteX10" fmla="*/ 297228 w 1013985"/>
                    <a:gd name="connsiteY10" fmla="*/ 71698 h 1069558"/>
                    <a:gd name="connsiteX11" fmla="*/ 342472 w 1013985"/>
                    <a:gd name="connsiteY11" fmla="*/ 93129 h 1069558"/>
                    <a:gd name="connsiteX12" fmla="*/ 423435 w 1013985"/>
                    <a:gd name="connsiteY12" fmla="*/ 109798 h 1069558"/>
                    <a:gd name="connsiteX13" fmla="*/ 430578 w 1013985"/>
                    <a:gd name="connsiteY13" fmla="*/ 112180 h 1069558"/>
                    <a:gd name="connsiteX14" fmla="*/ 437722 w 1013985"/>
                    <a:gd name="connsiteY14" fmla="*/ 116942 h 1069558"/>
                    <a:gd name="connsiteX15" fmla="*/ 478203 w 1013985"/>
                    <a:gd name="connsiteY15" fmla="*/ 119323 h 1069558"/>
                    <a:gd name="connsiteX16" fmla="*/ 575834 w 1013985"/>
                    <a:gd name="connsiteY16" fmla="*/ 138373 h 1069558"/>
                    <a:gd name="connsiteX17" fmla="*/ 568690 w 1013985"/>
                    <a:gd name="connsiteY17" fmla="*/ 143135 h 1069558"/>
                    <a:gd name="connsiteX18" fmla="*/ 606791 w 1013985"/>
                    <a:gd name="connsiteY18" fmla="*/ 138373 h 1069558"/>
                    <a:gd name="connsiteX19" fmla="*/ 613935 w 1013985"/>
                    <a:gd name="connsiteY19" fmla="*/ 140755 h 1069558"/>
                    <a:gd name="connsiteX20" fmla="*/ 663941 w 1013985"/>
                    <a:gd name="connsiteY20" fmla="*/ 155043 h 1069558"/>
                    <a:gd name="connsiteX21" fmla="*/ 692516 w 1013985"/>
                    <a:gd name="connsiteY21" fmla="*/ 169329 h 1069558"/>
                    <a:gd name="connsiteX22" fmla="*/ 699659 w 1013985"/>
                    <a:gd name="connsiteY22" fmla="*/ 171711 h 1069558"/>
                    <a:gd name="connsiteX23" fmla="*/ 706803 w 1013985"/>
                    <a:gd name="connsiteY23" fmla="*/ 181235 h 1069558"/>
                    <a:gd name="connsiteX24" fmla="*/ 725853 w 1013985"/>
                    <a:gd name="connsiteY24" fmla="*/ 176473 h 1069558"/>
                    <a:gd name="connsiteX25" fmla="*/ 737760 w 1013985"/>
                    <a:gd name="connsiteY25" fmla="*/ 178854 h 1069558"/>
                    <a:gd name="connsiteX26" fmla="*/ 759191 w 1013985"/>
                    <a:gd name="connsiteY26" fmla="*/ 181236 h 1069558"/>
                    <a:gd name="connsiteX27" fmla="*/ 778241 w 1013985"/>
                    <a:gd name="connsiteY27" fmla="*/ 193142 h 1069558"/>
                    <a:gd name="connsiteX28" fmla="*/ 813960 w 1013985"/>
                    <a:gd name="connsiteY28" fmla="*/ 197905 h 1069558"/>
                    <a:gd name="connsiteX29" fmla="*/ 821104 w 1013985"/>
                    <a:gd name="connsiteY29" fmla="*/ 207429 h 1069558"/>
                    <a:gd name="connsiteX30" fmla="*/ 840153 w 1013985"/>
                    <a:gd name="connsiteY30" fmla="*/ 202668 h 1069558"/>
                    <a:gd name="connsiteX31" fmla="*/ 854440 w 1013985"/>
                    <a:gd name="connsiteY31" fmla="*/ 207429 h 1069558"/>
                    <a:gd name="connsiteX32" fmla="*/ 868728 w 1013985"/>
                    <a:gd name="connsiteY32" fmla="*/ 209810 h 1069558"/>
                    <a:gd name="connsiteX33" fmla="*/ 890160 w 1013985"/>
                    <a:gd name="connsiteY33" fmla="*/ 221717 h 1069558"/>
                    <a:gd name="connsiteX34" fmla="*/ 916353 w 1013985"/>
                    <a:gd name="connsiteY34" fmla="*/ 224099 h 1069558"/>
                    <a:gd name="connsiteX35" fmla="*/ 937785 w 1013985"/>
                    <a:gd name="connsiteY35" fmla="*/ 226480 h 1069558"/>
                    <a:gd name="connsiteX36" fmla="*/ 952072 w 1013985"/>
                    <a:gd name="connsiteY36" fmla="*/ 226480 h 1069558"/>
                    <a:gd name="connsiteX37" fmla="*/ 966360 w 1013985"/>
                    <a:gd name="connsiteY37" fmla="*/ 228861 h 1069558"/>
                    <a:gd name="connsiteX38" fmla="*/ 985410 w 1013985"/>
                    <a:gd name="connsiteY38" fmla="*/ 231242 h 1069558"/>
                    <a:gd name="connsiteX39" fmla="*/ 987791 w 1013985"/>
                    <a:gd name="connsiteY39" fmla="*/ 236004 h 1069558"/>
                    <a:gd name="connsiteX40" fmla="*/ 999697 w 1013985"/>
                    <a:gd name="connsiteY40" fmla="*/ 283630 h 1069558"/>
                    <a:gd name="connsiteX41" fmla="*/ 1006841 w 1013985"/>
                    <a:gd name="connsiteY41" fmla="*/ 340780 h 1069558"/>
                    <a:gd name="connsiteX42" fmla="*/ 1011603 w 1013985"/>
                    <a:gd name="connsiteY42" fmla="*/ 407455 h 1069558"/>
                    <a:gd name="connsiteX43" fmla="*/ 1013985 w 1013985"/>
                    <a:gd name="connsiteY43" fmla="*/ 421742 h 1069558"/>
                    <a:gd name="connsiteX44" fmla="*/ 1011603 w 1013985"/>
                    <a:gd name="connsiteY44" fmla="*/ 476511 h 1069558"/>
                    <a:gd name="connsiteX45" fmla="*/ 1009222 w 1013985"/>
                    <a:gd name="connsiteY45" fmla="*/ 512230 h 1069558"/>
                    <a:gd name="connsiteX46" fmla="*/ 1002078 w 1013985"/>
                    <a:gd name="connsiteY46" fmla="*/ 514611 h 1069558"/>
                    <a:gd name="connsiteX47" fmla="*/ 997317 w 1013985"/>
                    <a:gd name="connsiteY47" fmla="*/ 531280 h 1069558"/>
                    <a:gd name="connsiteX48" fmla="*/ 1002078 w 1013985"/>
                    <a:gd name="connsiteY48" fmla="*/ 540805 h 1069558"/>
                    <a:gd name="connsiteX49" fmla="*/ 994935 w 1013985"/>
                    <a:gd name="connsiteY49" fmla="*/ 550330 h 1069558"/>
                    <a:gd name="connsiteX50" fmla="*/ 980647 w 1013985"/>
                    <a:gd name="connsiteY50" fmla="*/ 597955 h 1069558"/>
                    <a:gd name="connsiteX51" fmla="*/ 971122 w 1013985"/>
                    <a:gd name="connsiteY51" fmla="*/ 612242 h 1069558"/>
                    <a:gd name="connsiteX52" fmla="*/ 956835 w 1013985"/>
                    <a:gd name="connsiteY52" fmla="*/ 674155 h 1069558"/>
                    <a:gd name="connsiteX53" fmla="*/ 949691 w 1013985"/>
                    <a:gd name="connsiteY53" fmla="*/ 683680 h 1069558"/>
                    <a:gd name="connsiteX54" fmla="*/ 942547 w 1013985"/>
                    <a:gd name="connsiteY54" fmla="*/ 690823 h 1069558"/>
                    <a:gd name="connsiteX55" fmla="*/ 933022 w 1013985"/>
                    <a:gd name="connsiteY55" fmla="*/ 695586 h 1069558"/>
                    <a:gd name="connsiteX56" fmla="*/ 918735 w 1013985"/>
                    <a:gd name="connsiteY56" fmla="*/ 724161 h 1069558"/>
                    <a:gd name="connsiteX57" fmla="*/ 911591 w 1013985"/>
                    <a:gd name="connsiteY57" fmla="*/ 743211 h 1069558"/>
                    <a:gd name="connsiteX58" fmla="*/ 909210 w 1013985"/>
                    <a:gd name="connsiteY58" fmla="*/ 750355 h 1069558"/>
                    <a:gd name="connsiteX59" fmla="*/ 890160 w 1013985"/>
                    <a:gd name="connsiteY59" fmla="*/ 767023 h 1069558"/>
                    <a:gd name="connsiteX60" fmla="*/ 871110 w 1013985"/>
                    <a:gd name="connsiteY60" fmla="*/ 781311 h 1069558"/>
                    <a:gd name="connsiteX61" fmla="*/ 871110 w 1013985"/>
                    <a:gd name="connsiteY61" fmla="*/ 800361 h 1069558"/>
                    <a:gd name="connsiteX62" fmla="*/ 852060 w 1013985"/>
                    <a:gd name="connsiteY62" fmla="*/ 819411 h 1069558"/>
                    <a:gd name="connsiteX63" fmla="*/ 837772 w 1013985"/>
                    <a:gd name="connsiteY63" fmla="*/ 833698 h 1069558"/>
                    <a:gd name="connsiteX64" fmla="*/ 833010 w 1013985"/>
                    <a:gd name="connsiteY64" fmla="*/ 840842 h 1069558"/>
                    <a:gd name="connsiteX65" fmla="*/ 825866 w 1013985"/>
                    <a:gd name="connsiteY65" fmla="*/ 859892 h 1069558"/>
                    <a:gd name="connsiteX66" fmla="*/ 802053 w 1013985"/>
                    <a:gd name="connsiteY66" fmla="*/ 888467 h 1069558"/>
                    <a:gd name="connsiteX67" fmla="*/ 794910 w 1013985"/>
                    <a:gd name="connsiteY67" fmla="*/ 893230 h 1069558"/>
                    <a:gd name="connsiteX68" fmla="*/ 780622 w 1013985"/>
                    <a:gd name="connsiteY68" fmla="*/ 905136 h 1069558"/>
                    <a:gd name="connsiteX69" fmla="*/ 766335 w 1013985"/>
                    <a:gd name="connsiteY69" fmla="*/ 919423 h 1069558"/>
                    <a:gd name="connsiteX70" fmla="*/ 744903 w 1013985"/>
                    <a:gd name="connsiteY70" fmla="*/ 926567 h 1069558"/>
                    <a:gd name="connsiteX71" fmla="*/ 706803 w 1013985"/>
                    <a:gd name="connsiteY71" fmla="*/ 940855 h 1069558"/>
                    <a:gd name="connsiteX72" fmla="*/ 697278 w 1013985"/>
                    <a:gd name="connsiteY72" fmla="*/ 947998 h 1069558"/>
                    <a:gd name="connsiteX73" fmla="*/ 687753 w 1013985"/>
                    <a:gd name="connsiteY73" fmla="*/ 952761 h 1069558"/>
                    <a:gd name="connsiteX74" fmla="*/ 682991 w 1013985"/>
                    <a:gd name="connsiteY74" fmla="*/ 959905 h 1069558"/>
                    <a:gd name="connsiteX75" fmla="*/ 668703 w 1013985"/>
                    <a:gd name="connsiteY75" fmla="*/ 974192 h 1069558"/>
                    <a:gd name="connsiteX76" fmla="*/ 663941 w 1013985"/>
                    <a:gd name="connsiteY76" fmla="*/ 988480 h 1069558"/>
                    <a:gd name="connsiteX77" fmla="*/ 647272 w 1013985"/>
                    <a:gd name="connsiteY77" fmla="*/ 1000386 h 1069558"/>
                    <a:gd name="connsiteX78" fmla="*/ 640128 w 1013985"/>
                    <a:gd name="connsiteY78" fmla="*/ 1005148 h 1069558"/>
                    <a:gd name="connsiteX79" fmla="*/ 630603 w 1013985"/>
                    <a:gd name="connsiteY79" fmla="*/ 1014673 h 1069558"/>
                    <a:gd name="connsiteX80" fmla="*/ 594885 w 1013985"/>
                    <a:gd name="connsiteY80" fmla="*/ 1019436 h 1069558"/>
                    <a:gd name="connsiteX81" fmla="*/ 554403 w 1013985"/>
                    <a:gd name="connsiteY81" fmla="*/ 1040867 h 1069558"/>
                    <a:gd name="connsiteX82" fmla="*/ 547260 w 1013985"/>
                    <a:gd name="connsiteY82" fmla="*/ 1043248 h 1069558"/>
                    <a:gd name="connsiteX83" fmla="*/ 528210 w 1013985"/>
                    <a:gd name="connsiteY83" fmla="*/ 1050392 h 1069558"/>
                    <a:gd name="connsiteX84" fmla="*/ 518685 w 1013985"/>
                    <a:gd name="connsiteY84" fmla="*/ 1048011 h 1069558"/>
                    <a:gd name="connsiteX85" fmla="*/ 511541 w 1013985"/>
                    <a:gd name="connsiteY85" fmla="*/ 1069441 h 1069558"/>
                    <a:gd name="connsiteX86" fmla="*/ 473441 w 1013985"/>
                    <a:gd name="connsiteY86" fmla="*/ 1033723 h 1069558"/>
                    <a:gd name="connsiteX87" fmla="*/ 471060 w 1013985"/>
                    <a:gd name="connsiteY87" fmla="*/ 1026580 h 1069558"/>
                    <a:gd name="connsiteX88" fmla="*/ 475822 w 1013985"/>
                    <a:gd name="connsiteY88" fmla="*/ 1019436 h 1069558"/>
                    <a:gd name="connsiteX89" fmla="*/ 478204 w 1013985"/>
                    <a:gd name="connsiteY89" fmla="*/ 1002768 h 1069558"/>
                    <a:gd name="connsiteX90" fmla="*/ 468679 w 1013985"/>
                    <a:gd name="connsiteY90" fmla="*/ 1000386 h 1069558"/>
                    <a:gd name="connsiteX91" fmla="*/ 466297 w 1013985"/>
                    <a:gd name="connsiteY91" fmla="*/ 983718 h 1069558"/>
                    <a:gd name="connsiteX92" fmla="*/ 454391 w 1013985"/>
                    <a:gd name="connsiteY92" fmla="*/ 967048 h 1069558"/>
                    <a:gd name="connsiteX93" fmla="*/ 435341 w 1013985"/>
                    <a:gd name="connsiteY93" fmla="*/ 924186 h 1069558"/>
                    <a:gd name="connsiteX94" fmla="*/ 425816 w 1013985"/>
                    <a:gd name="connsiteY94" fmla="*/ 914660 h 1069558"/>
                    <a:gd name="connsiteX95" fmla="*/ 428197 w 1013985"/>
                    <a:gd name="connsiteY95" fmla="*/ 907516 h 1069558"/>
                    <a:gd name="connsiteX96" fmla="*/ 413909 w 1013985"/>
                    <a:gd name="connsiteY96" fmla="*/ 876561 h 1069558"/>
                    <a:gd name="connsiteX97" fmla="*/ 402003 w 1013985"/>
                    <a:gd name="connsiteY97" fmla="*/ 843223 h 1069558"/>
                    <a:gd name="connsiteX98" fmla="*/ 392478 w 1013985"/>
                    <a:gd name="connsiteY98" fmla="*/ 826555 h 1069558"/>
                    <a:gd name="connsiteX99" fmla="*/ 382953 w 1013985"/>
                    <a:gd name="connsiteY99" fmla="*/ 797980 h 1069558"/>
                    <a:gd name="connsiteX100" fmla="*/ 373428 w 1013985"/>
                    <a:gd name="connsiteY100" fmla="*/ 783692 h 1069558"/>
                    <a:gd name="connsiteX101" fmla="*/ 337709 w 1013985"/>
                    <a:gd name="connsiteY101" fmla="*/ 712254 h 1069558"/>
                    <a:gd name="connsiteX102" fmla="*/ 318659 w 1013985"/>
                    <a:gd name="connsiteY102" fmla="*/ 683679 h 1069558"/>
                    <a:gd name="connsiteX103" fmla="*/ 304372 w 1013985"/>
                    <a:gd name="connsiteY103" fmla="*/ 650343 h 1069558"/>
                    <a:gd name="connsiteX104" fmla="*/ 282941 w 1013985"/>
                    <a:gd name="connsiteY104" fmla="*/ 619385 h 1069558"/>
                    <a:gd name="connsiteX105" fmla="*/ 280560 w 1013985"/>
                    <a:gd name="connsiteY105" fmla="*/ 607480 h 1069558"/>
                    <a:gd name="connsiteX106" fmla="*/ 263890 w 1013985"/>
                    <a:gd name="connsiteY106" fmla="*/ 574141 h 1069558"/>
                    <a:gd name="connsiteX107" fmla="*/ 254366 w 1013985"/>
                    <a:gd name="connsiteY107" fmla="*/ 593192 h 1069558"/>
                    <a:gd name="connsiteX108" fmla="*/ 247222 w 1013985"/>
                    <a:gd name="connsiteY108" fmla="*/ 552711 h 1069558"/>
                    <a:gd name="connsiteX109" fmla="*/ 249603 w 1013985"/>
                    <a:gd name="connsiteY109" fmla="*/ 550330 h 1069558"/>
                    <a:gd name="connsiteX110" fmla="*/ 251985 w 1013985"/>
                    <a:gd name="connsiteY110" fmla="*/ 536042 h 1069558"/>
                    <a:gd name="connsiteX111" fmla="*/ 256747 w 1013985"/>
                    <a:gd name="connsiteY111" fmla="*/ 524136 h 1069558"/>
                    <a:gd name="connsiteX112" fmla="*/ 242459 w 1013985"/>
                    <a:gd name="connsiteY112" fmla="*/ 524136 h 1069558"/>
                    <a:gd name="connsiteX113" fmla="*/ 228172 w 1013985"/>
                    <a:gd name="connsiteY113" fmla="*/ 497943 h 1069558"/>
                    <a:gd name="connsiteX114" fmla="*/ 228172 w 1013985"/>
                    <a:gd name="connsiteY114" fmla="*/ 502705 h 1069558"/>
                    <a:gd name="connsiteX115" fmla="*/ 213885 w 1013985"/>
                    <a:gd name="connsiteY115" fmla="*/ 474130 h 1069558"/>
                    <a:gd name="connsiteX116" fmla="*/ 185310 w 1013985"/>
                    <a:gd name="connsiteY116" fmla="*/ 397929 h 1069558"/>
                    <a:gd name="connsiteX117" fmla="*/ 171022 w 1013985"/>
                    <a:gd name="connsiteY117" fmla="*/ 371736 h 1069558"/>
                    <a:gd name="connsiteX118" fmla="*/ 180547 w 1013985"/>
                    <a:gd name="connsiteY118" fmla="*/ 357448 h 1069558"/>
                    <a:gd name="connsiteX119" fmla="*/ 161497 w 1013985"/>
                    <a:gd name="connsiteY119" fmla="*/ 352686 h 1069558"/>
                    <a:gd name="connsiteX120" fmla="*/ 149590 w 1013985"/>
                    <a:gd name="connsiteY120" fmla="*/ 331255 h 1069558"/>
                    <a:gd name="connsiteX121" fmla="*/ 149591 w 1013985"/>
                    <a:gd name="connsiteY121" fmla="*/ 324111 h 1069558"/>
                    <a:gd name="connsiteX122" fmla="*/ 130541 w 1013985"/>
                    <a:gd name="connsiteY122" fmla="*/ 290773 h 1069558"/>
                    <a:gd name="connsiteX123" fmla="*/ 116253 w 1013985"/>
                    <a:gd name="connsiteY123" fmla="*/ 274105 h 1069558"/>
                    <a:gd name="connsiteX124" fmla="*/ 101966 w 1013985"/>
                    <a:gd name="connsiteY124" fmla="*/ 228860 h 1069558"/>
                    <a:gd name="connsiteX125" fmla="*/ 90059 w 1013985"/>
                    <a:gd name="connsiteY125" fmla="*/ 202668 h 1069558"/>
                    <a:gd name="connsiteX126" fmla="*/ 87678 w 1013985"/>
                    <a:gd name="connsiteY126" fmla="*/ 193142 h 1069558"/>
                    <a:gd name="connsiteX127" fmla="*/ 82916 w 1013985"/>
                    <a:gd name="connsiteY127" fmla="*/ 176473 h 1069558"/>
                    <a:gd name="connsiteX128" fmla="*/ 71010 w 1013985"/>
                    <a:gd name="connsiteY128" fmla="*/ 143136 h 1069558"/>
                    <a:gd name="connsiteX129" fmla="*/ 68628 w 1013985"/>
                    <a:gd name="connsiteY129" fmla="*/ 135992 h 1069558"/>
                    <a:gd name="connsiteX130" fmla="*/ 61485 w 1013985"/>
                    <a:gd name="connsiteY130" fmla="*/ 131230 h 1069558"/>
                    <a:gd name="connsiteX131" fmla="*/ 44816 w 1013985"/>
                    <a:gd name="connsiteY131" fmla="*/ 121705 h 1069558"/>
                    <a:gd name="connsiteX132" fmla="*/ 42435 w 1013985"/>
                    <a:gd name="connsiteY132" fmla="*/ 112180 h 1069558"/>
                    <a:gd name="connsiteX133" fmla="*/ 40053 w 1013985"/>
                    <a:gd name="connsiteY133" fmla="*/ 105036 h 1069558"/>
                    <a:gd name="connsiteX134" fmla="*/ 35291 w 1013985"/>
                    <a:gd name="connsiteY134" fmla="*/ 81223 h 1069558"/>
                    <a:gd name="connsiteX135" fmla="*/ 32910 w 1013985"/>
                    <a:gd name="connsiteY135" fmla="*/ 71698 h 1069558"/>
                    <a:gd name="connsiteX136" fmla="*/ 23385 w 1013985"/>
                    <a:gd name="connsiteY136" fmla="*/ 59792 h 1069558"/>
                    <a:gd name="connsiteX137" fmla="*/ 13860 w 1013985"/>
                    <a:gd name="connsiteY137" fmla="*/ 45505 h 1069558"/>
                    <a:gd name="connsiteX138" fmla="*/ 4335 w 1013985"/>
                    <a:gd name="connsiteY138" fmla="*/ 261 h 1069558"/>
                    <a:gd name="connsiteX0" fmla="*/ 4335 w 1013985"/>
                    <a:gd name="connsiteY0" fmla="*/ 261 h 1064822"/>
                    <a:gd name="connsiteX1" fmla="*/ 104347 w 1013985"/>
                    <a:gd name="connsiteY1" fmla="*/ 28836 h 1064822"/>
                    <a:gd name="connsiteX2" fmla="*/ 132922 w 1013985"/>
                    <a:gd name="connsiteY2" fmla="*/ 35980 h 1064822"/>
                    <a:gd name="connsiteX3" fmla="*/ 142447 w 1013985"/>
                    <a:gd name="connsiteY3" fmla="*/ 43123 h 1064822"/>
                    <a:gd name="connsiteX4" fmla="*/ 149591 w 1013985"/>
                    <a:gd name="connsiteY4" fmla="*/ 45505 h 1064822"/>
                    <a:gd name="connsiteX5" fmla="*/ 159116 w 1013985"/>
                    <a:gd name="connsiteY5" fmla="*/ 50267 h 1064822"/>
                    <a:gd name="connsiteX6" fmla="*/ 182928 w 1013985"/>
                    <a:gd name="connsiteY6" fmla="*/ 59792 h 1064822"/>
                    <a:gd name="connsiteX7" fmla="*/ 211503 w 1013985"/>
                    <a:gd name="connsiteY7" fmla="*/ 59792 h 1064822"/>
                    <a:gd name="connsiteX8" fmla="*/ 230553 w 1013985"/>
                    <a:gd name="connsiteY8" fmla="*/ 81223 h 1064822"/>
                    <a:gd name="connsiteX9" fmla="*/ 244841 w 1013985"/>
                    <a:gd name="connsiteY9" fmla="*/ 66936 h 1064822"/>
                    <a:gd name="connsiteX10" fmla="*/ 297228 w 1013985"/>
                    <a:gd name="connsiteY10" fmla="*/ 71698 h 1064822"/>
                    <a:gd name="connsiteX11" fmla="*/ 342472 w 1013985"/>
                    <a:gd name="connsiteY11" fmla="*/ 93129 h 1064822"/>
                    <a:gd name="connsiteX12" fmla="*/ 423435 w 1013985"/>
                    <a:gd name="connsiteY12" fmla="*/ 109798 h 1064822"/>
                    <a:gd name="connsiteX13" fmla="*/ 430578 w 1013985"/>
                    <a:gd name="connsiteY13" fmla="*/ 112180 h 1064822"/>
                    <a:gd name="connsiteX14" fmla="*/ 437722 w 1013985"/>
                    <a:gd name="connsiteY14" fmla="*/ 116942 h 1064822"/>
                    <a:gd name="connsiteX15" fmla="*/ 478203 w 1013985"/>
                    <a:gd name="connsiteY15" fmla="*/ 119323 h 1064822"/>
                    <a:gd name="connsiteX16" fmla="*/ 575834 w 1013985"/>
                    <a:gd name="connsiteY16" fmla="*/ 138373 h 1064822"/>
                    <a:gd name="connsiteX17" fmla="*/ 568690 w 1013985"/>
                    <a:gd name="connsiteY17" fmla="*/ 143135 h 1064822"/>
                    <a:gd name="connsiteX18" fmla="*/ 606791 w 1013985"/>
                    <a:gd name="connsiteY18" fmla="*/ 138373 h 1064822"/>
                    <a:gd name="connsiteX19" fmla="*/ 613935 w 1013985"/>
                    <a:gd name="connsiteY19" fmla="*/ 140755 h 1064822"/>
                    <a:gd name="connsiteX20" fmla="*/ 663941 w 1013985"/>
                    <a:gd name="connsiteY20" fmla="*/ 155043 h 1064822"/>
                    <a:gd name="connsiteX21" fmla="*/ 692516 w 1013985"/>
                    <a:gd name="connsiteY21" fmla="*/ 169329 h 1064822"/>
                    <a:gd name="connsiteX22" fmla="*/ 699659 w 1013985"/>
                    <a:gd name="connsiteY22" fmla="*/ 171711 h 1064822"/>
                    <a:gd name="connsiteX23" fmla="*/ 706803 w 1013985"/>
                    <a:gd name="connsiteY23" fmla="*/ 181235 h 1064822"/>
                    <a:gd name="connsiteX24" fmla="*/ 725853 w 1013985"/>
                    <a:gd name="connsiteY24" fmla="*/ 176473 h 1064822"/>
                    <a:gd name="connsiteX25" fmla="*/ 737760 w 1013985"/>
                    <a:gd name="connsiteY25" fmla="*/ 178854 h 1064822"/>
                    <a:gd name="connsiteX26" fmla="*/ 759191 w 1013985"/>
                    <a:gd name="connsiteY26" fmla="*/ 181236 h 1064822"/>
                    <a:gd name="connsiteX27" fmla="*/ 778241 w 1013985"/>
                    <a:gd name="connsiteY27" fmla="*/ 193142 h 1064822"/>
                    <a:gd name="connsiteX28" fmla="*/ 813960 w 1013985"/>
                    <a:gd name="connsiteY28" fmla="*/ 197905 h 1064822"/>
                    <a:gd name="connsiteX29" fmla="*/ 821104 w 1013985"/>
                    <a:gd name="connsiteY29" fmla="*/ 207429 h 1064822"/>
                    <a:gd name="connsiteX30" fmla="*/ 840153 w 1013985"/>
                    <a:gd name="connsiteY30" fmla="*/ 202668 h 1064822"/>
                    <a:gd name="connsiteX31" fmla="*/ 854440 w 1013985"/>
                    <a:gd name="connsiteY31" fmla="*/ 207429 h 1064822"/>
                    <a:gd name="connsiteX32" fmla="*/ 868728 w 1013985"/>
                    <a:gd name="connsiteY32" fmla="*/ 209810 h 1064822"/>
                    <a:gd name="connsiteX33" fmla="*/ 890160 w 1013985"/>
                    <a:gd name="connsiteY33" fmla="*/ 221717 h 1064822"/>
                    <a:gd name="connsiteX34" fmla="*/ 916353 w 1013985"/>
                    <a:gd name="connsiteY34" fmla="*/ 224099 h 1064822"/>
                    <a:gd name="connsiteX35" fmla="*/ 937785 w 1013985"/>
                    <a:gd name="connsiteY35" fmla="*/ 226480 h 1064822"/>
                    <a:gd name="connsiteX36" fmla="*/ 952072 w 1013985"/>
                    <a:gd name="connsiteY36" fmla="*/ 226480 h 1064822"/>
                    <a:gd name="connsiteX37" fmla="*/ 966360 w 1013985"/>
                    <a:gd name="connsiteY37" fmla="*/ 228861 h 1064822"/>
                    <a:gd name="connsiteX38" fmla="*/ 985410 w 1013985"/>
                    <a:gd name="connsiteY38" fmla="*/ 231242 h 1064822"/>
                    <a:gd name="connsiteX39" fmla="*/ 987791 w 1013985"/>
                    <a:gd name="connsiteY39" fmla="*/ 236004 h 1064822"/>
                    <a:gd name="connsiteX40" fmla="*/ 999697 w 1013985"/>
                    <a:gd name="connsiteY40" fmla="*/ 283630 h 1064822"/>
                    <a:gd name="connsiteX41" fmla="*/ 1006841 w 1013985"/>
                    <a:gd name="connsiteY41" fmla="*/ 340780 h 1064822"/>
                    <a:gd name="connsiteX42" fmla="*/ 1011603 w 1013985"/>
                    <a:gd name="connsiteY42" fmla="*/ 407455 h 1064822"/>
                    <a:gd name="connsiteX43" fmla="*/ 1013985 w 1013985"/>
                    <a:gd name="connsiteY43" fmla="*/ 421742 h 1064822"/>
                    <a:gd name="connsiteX44" fmla="*/ 1011603 w 1013985"/>
                    <a:gd name="connsiteY44" fmla="*/ 476511 h 1064822"/>
                    <a:gd name="connsiteX45" fmla="*/ 1009222 w 1013985"/>
                    <a:gd name="connsiteY45" fmla="*/ 512230 h 1064822"/>
                    <a:gd name="connsiteX46" fmla="*/ 1002078 w 1013985"/>
                    <a:gd name="connsiteY46" fmla="*/ 514611 h 1064822"/>
                    <a:gd name="connsiteX47" fmla="*/ 997317 w 1013985"/>
                    <a:gd name="connsiteY47" fmla="*/ 531280 h 1064822"/>
                    <a:gd name="connsiteX48" fmla="*/ 1002078 w 1013985"/>
                    <a:gd name="connsiteY48" fmla="*/ 540805 h 1064822"/>
                    <a:gd name="connsiteX49" fmla="*/ 994935 w 1013985"/>
                    <a:gd name="connsiteY49" fmla="*/ 550330 h 1064822"/>
                    <a:gd name="connsiteX50" fmla="*/ 980647 w 1013985"/>
                    <a:gd name="connsiteY50" fmla="*/ 597955 h 1064822"/>
                    <a:gd name="connsiteX51" fmla="*/ 971122 w 1013985"/>
                    <a:gd name="connsiteY51" fmla="*/ 612242 h 1064822"/>
                    <a:gd name="connsiteX52" fmla="*/ 956835 w 1013985"/>
                    <a:gd name="connsiteY52" fmla="*/ 674155 h 1064822"/>
                    <a:gd name="connsiteX53" fmla="*/ 949691 w 1013985"/>
                    <a:gd name="connsiteY53" fmla="*/ 683680 h 1064822"/>
                    <a:gd name="connsiteX54" fmla="*/ 942547 w 1013985"/>
                    <a:gd name="connsiteY54" fmla="*/ 690823 h 1064822"/>
                    <a:gd name="connsiteX55" fmla="*/ 933022 w 1013985"/>
                    <a:gd name="connsiteY55" fmla="*/ 695586 h 1064822"/>
                    <a:gd name="connsiteX56" fmla="*/ 918735 w 1013985"/>
                    <a:gd name="connsiteY56" fmla="*/ 724161 h 1064822"/>
                    <a:gd name="connsiteX57" fmla="*/ 911591 w 1013985"/>
                    <a:gd name="connsiteY57" fmla="*/ 743211 h 1064822"/>
                    <a:gd name="connsiteX58" fmla="*/ 909210 w 1013985"/>
                    <a:gd name="connsiteY58" fmla="*/ 750355 h 1064822"/>
                    <a:gd name="connsiteX59" fmla="*/ 890160 w 1013985"/>
                    <a:gd name="connsiteY59" fmla="*/ 767023 h 1064822"/>
                    <a:gd name="connsiteX60" fmla="*/ 871110 w 1013985"/>
                    <a:gd name="connsiteY60" fmla="*/ 781311 h 1064822"/>
                    <a:gd name="connsiteX61" fmla="*/ 871110 w 1013985"/>
                    <a:gd name="connsiteY61" fmla="*/ 800361 h 1064822"/>
                    <a:gd name="connsiteX62" fmla="*/ 852060 w 1013985"/>
                    <a:gd name="connsiteY62" fmla="*/ 819411 h 1064822"/>
                    <a:gd name="connsiteX63" fmla="*/ 837772 w 1013985"/>
                    <a:gd name="connsiteY63" fmla="*/ 833698 h 1064822"/>
                    <a:gd name="connsiteX64" fmla="*/ 833010 w 1013985"/>
                    <a:gd name="connsiteY64" fmla="*/ 840842 h 1064822"/>
                    <a:gd name="connsiteX65" fmla="*/ 825866 w 1013985"/>
                    <a:gd name="connsiteY65" fmla="*/ 859892 h 1064822"/>
                    <a:gd name="connsiteX66" fmla="*/ 802053 w 1013985"/>
                    <a:gd name="connsiteY66" fmla="*/ 888467 h 1064822"/>
                    <a:gd name="connsiteX67" fmla="*/ 794910 w 1013985"/>
                    <a:gd name="connsiteY67" fmla="*/ 893230 h 1064822"/>
                    <a:gd name="connsiteX68" fmla="*/ 780622 w 1013985"/>
                    <a:gd name="connsiteY68" fmla="*/ 905136 h 1064822"/>
                    <a:gd name="connsiteX69" fmla="*/ 766335 w 1013985"/>
                    <a:gd name="connsiteY69" fmla="*/ 919423 h 1064822"/>
                    <a:gd name="connsiteX70" fmla="*/ 744903 w 1013985"/>
                    <a:gd name="connsiteY70" fmla="*/ 926567 h 1064822"/>
                    <a:gd name="connsiteX71" fmla="*/ 706803 w 1013985"/>
                    <a:gd name="connsiteY71" fmla="*/ 940855 h 1064822"/>
                    <a:gd name="connsiteX72" fmla="*/ 697278 w 1013985"/>
                    <a:gd name="connsiteY72" fmla="*/ 947998 h 1064822"/>
                    <a:gd name="connsiteX73" fmla="*/ 687753 w 1013985"/>
                    <a:gd name="connsiteY73" fmla="*/ 952761 h 1064822"/>
                    <a:gd name="connsiteX74" fmla="*/ 682991 w 1013985"/>
                    <a:gd name="connsiteY74" fmla="*/ 959905 h 1064822"/>
                    <a:gd name="connsiteX75" fmla="*/ 668703 w 1013985"/>
                    <a:gd name="connsiteY75" fmla="*/ 974192 h 1064822"/>
                    <a:gd name="connsiteX76" fmla="*/ 663941 w 1013985"/>
                    <a:gd name="connsiteY76" fmla="*/ 988480 h 1064822"/>
                    <a:gd name="connsiteX77" fmla="*/ 647272 w 1013985"/>
                    <a:gd name="connsiteY77" fmla="*/ 1000386 h 1064822"/>
                    <a:gd name="connsiteX78" fmla="*/ 640128 w 1013985"/>
                    <a:gd name="connsiteY78" fmla="*/ 1005148 h 1064822"/>
                    <a:gd name="connsiteX79" fmla="*/ 630603 w 1013985"/>
                    <a:gd name="connsiteY79" fmla="*/ 1014673 h 1064822"/>
                    <a:gd name="connsiteX80" fmla="*/ 594885 w 1013985"/>
                    <a:gd name="connsiteY80" fmla="*/ 1019436 h 1064822"/>
                    <a:gd name="connsiteX81" fmla="*/ 554403 w 1013985"/>
                    <a:gd name="connsiteY81" fmla="*/ 1040867 h 1064822"/>
                    <a:gd name="connsiteX82" fmla="*/ 547260 w 1013985"/>
                    <a:gd name="connsiteY82" fmla="*/ 1043248 h 1064822"/>
                    <a:gd name="connsiteX83" fmla="*/ 528210 w 1013985"/>
                    <a:gd name="connsiteY83" fmla="*/ 1050392 h 1064822"/>
                    <a:gd name="connsiteX84" fmla="*/ 518685 w 1013985"/>
                    <a:gd name="connsiteY84" fmla="*/ 1048011 h 1064822"/>
                    <a:gd name="connsiteX85" fmla="*/ 497253 w 1013985"/>
                    <a:gd name="connsiteY85" fmla="*/ 1064678 h 1064822"/>
                    <a:gd name="connsiteX86" fmla="*/ 473441 w 1013985"/>
                    <a:gd name="connsiteY86" fmla="*/ 1033723 h 1064822"/>
                    <a:gd name="connsiteX87" fmla="*/ 471060 w 1013985"/>
                    <a:gd name="connsiteY87" fmla="*/ 1026580 h 1064822"/>
                    <a:gd name="connsiteX88" fmla="*/ 475822 w 1013985"/>
                    <a:gd name="connsiteY88" fmla="*/ 1019436 h 1064822"/>
                    <a:gd name="connsiteX89" fmla="*/ 478204 w 1013985"/>
                    <a:gd name="connsiteY89" fmla="*/ 1002768 h 1064822"/>
                    <a:gd name="connsiteX90" fmla="*/ 468679 w 1013985"/>
                    <a:gd name="connsiteY90" fmla="*/ 1000386 h 1064822"/>
                    <a:gd name="connsiteX91" fmla="*/ 466297 w 1013985"/>
                    <a:gd name="connsiteY91" fmla="*/ 983718 h 1064822"/>
                    <a:gd name="connsiteX92" fmla="*/ 454391 w 1013985"/>
                    <a:gd name="connsiteY92" fmla="*/ 967048 h 1064822"/>
                    <a:gd name="connsiteX93" fmla="*/ 435341 w 1013985"/>
                    <a:gd name="connsiteY93" fmla="*/ 924186 h 1064822"/>
                    <a:gd name="connsiteX94" fmla="*/ 425816 w 1013985"/>
                    <a:gd name="connsiteY94" fmla="*/ 914660 h 1064822"/>
                    <a:gd name="connsiteX95" fmla="*/ 428197 w 1013985"/>
                    <a:gd name="connsiteY95" fmla="*/ 907516 h 1064822"/>
                    <a:gd name="connsiteX96" fmla="*/ 413909 w 1013985"/>
                    <a:gd name="connsiteY96" fmla="*/ 876561 h 1064822"/>
                    <a:gd name="connsiteX97" fmla="*/ 402003 w 1013985"/>
                    <a:gd name="connsiteY97" fmla="*/ 843223 h 1064822"/>
                    <a:gd name="connsiteX98" fmla="*/ 392478 w 1013985"/>
                    <a:gd name="connsiteY98" fmla="*/ 826555 h 1064822"/>
                    <a:gd name="connsiteX99" fmla="*/ 382953 w 1013985"/>
                    <a:gd name="connsiteY99" fmla="*/ 797980 h 1064822"/>
                    <a:gd name="connsiteX100" fmla="*/ 373428 w 1013985"/>
                    <a:gd name="connsiteY100" fmla="*/ 783692 h 1064822"/>
                    <a:gd name="connsiteX101" fmla="*/ 337709 w 1013985"/>
                    <a:gd name="connsiteY101" fmla="*/ 712254 h 1064822"/>
                    <a:gd name="connsiteX102" fmla="*/ 318659 w 1013985"/>
                    <a:gd name="connsiteY102" fmla="*/ 683679 h 1064822"/>
                    <a:gd name="connsiteX103" fmla="*/ 304372 w 1013985"/>
                    <a:gd name="connsiteY103" fmla="*/ 650343 h 1064822"/>
                    <a:gd name="connsiteX104" fmla="*/ 282941 w 1013985"/>
                    <a:gd name="connsiteY104" fmla="*/ 619385 h 1064822"/>
                    <a:gd name="connsiteX105" fmla="*/ 280560 w 1013985"/>
                    <a:gd name="connsiteY105" fmla="*/ 607480 h 1064822"/>
                    <a:gd name="connsiteX106" fmla="*/ 263890 w 1013985"/>
                    <a:gd name="connsiteY106" fmla="*/ 574141 h 1064822"/>
                    <a:gd name="connsiteX107" fmla="*/ 254366 w 1013985"/>
                    <a:gd name="connsiteY107" fmla="*/ 593192 h 1064822"/>
                    <a:gd name="connsiteX108" fmla="*/ 247222 w 1013985"/>
                    <a:gd name="connsiteY108" fmla="*/ 552711 h 1064822"/>
                    <a:gd name="connsiteX109" fmla="*/ 249603 w 1013985"/>
                    <a:gd name="connsiteY109" fmla="*/ 550330 h 1064822"/>
                    <a:gd name="connsiteX110" fmla="*/ 251985 w 1013985"/>
                    <a:gd name="connsiteY110" fmla="*/ 536042 h 1064822"/>
                    <a:gd name="connsiteX111" fmla="*/ 256747 w 1013985"/>
                    <a:gd name="connsiteY111" fmla="*/ 524136 h 1064822"/>
                    <a:gd name="connsiteX112" fmla="*/ 242459 w 1013985"/>
                    <a:gd name="connsiteY112" fmla="*/ 524136 h 1064822"/>
                    <a:gd name="connsiteX113" fmla="*/ 228172 w 1013985"/>
                    <a:gd name="connsiteY113" fmla="*/ 497943 h 1064822"/>
                    <a:gd name="connsiteX114" fmla="*/ 228172 w 1013985"/>
                    <a:gd name="connsiteY114" fmla="*/ 502705 h 1064822"/>
                    <a:gd name="connsiteX115" fmla="*/ 213885 w 1013985"/>
                    <a:gd name="connsiteY115" fmla="*/ 474130 h 1064822"/>
                    <a:gd name="connsiteX116" fmla="*/ 185310 w 1013985"/>
                    <a:gd name="connsiteY116" fmla="*/ 397929 h 1064822"/>
                    <a:gd name="connsiteX117" fmla="*/ 171022 w 1013985"/>
                    <a:gd name="connsiteY117" fmla="*/ 371736 h 1064822"/>
                    <a:gd name="connsiteX118" fmla="*/ 180547 w 1013985"/>
                    <a:gd name="connsiteY118" fmla="*/ 357448 h 1064822"/>
                    <a:gd name="connsiteX119" fmla="*/ 161497 w 1013985"/>
                    <a:gd name="connsiteY119" fmla="*/ 352686 h 1064822"/>
                    <a:gd name="connsiteX120" fmla="*/ 149590 w 1013985"/>
                    <a:gd name="connsiteY120" fmla="*/ 331255 h 1064822"/>
                    <a:gd name="connsiteX121" fmla="*/ 149591 w 1013985"/>
                    <a:gd name="connsiteY121" fmla="*/ 324111 h 1064822"/>
                    <a:gd name="connsiteX122" fmla="*/ 130541 w 1013985"/>
                    <a:gd name="connsiteY122" fmla="*/ 290773 h 1064822"/>
                    <a:gd name="connsiteX123" fmla="*/ 116253 w 1013985"/>
                    <a:gd name="connsiteY123" fmla="*/ 274105 h 1064822"/>
                    <a:gd name="connsiteX124" fmla="*/ 101966 w 1013985"/>
                    <a:gd name="connsiteY124" fmla="*/ 228860 h 1064822"/>
                    <a:gd name="connsiteX125" fmla="*/ 90059 w 1013985"/>
                    <a:gd name="connsiteY125" fmla="*/ 202668 h 1064822"/>
                    <a:gd name="connsiteX126" fmla="*/ 87678 w 1013985"/>
                    <a:gd name="connsiteY126" fmla="*/ 193142 h 1064822"/>
                    <a:gd name="connsiteX127" fmla="*/ 82916 w 1013985"/>
                    <a:gd name="connsiteY127" fmla="*/ 176473 h 1064822"/>
                    <a:gd name="connsiteX128" fmla="*/ 71010 w 1013985"/>
                    <a:gd name="connsiteY128" fmla="*/ 143136 h 1064822"/>
                    <a:gd name="connsiteX129" fmla="*/ 68628 w 1013985"/>
                    <a:gd name="connsiteY129" fmla="*/ 135992 h 1064822"/>
                    <a:gd name="connsiteX130" fmla="*/ 61485 w 1013985"/>
                    <a:gd name="connsiteY130" fmla="*/ 131230 h 1064822"/>
                    <a:gd name="connsiteX131" fmla="*/ 44816 w 1013985"/>
                    <a:gd name="connsiteY131" fmla="*/ 121705 h 1064822"/>
                    <a:gd name="connsiteX132" fmla="*/ 42435 w 1013985"/>
                    <a:gd name="connsiteY132" fmla="*/ 112180 h 1064822"/>
                    <a:gd name="connsiteX133" fmla="*/ 40053 w 1013985"/>
                    <a:gd name="connsiteY133" fmla="*/ 105036 h 1064822"/>
                    <a:gd name="connsiteX134" fmla="*/ 35291 w 1013985"/>
                    <a:gd name="connsiteY134" fmla="*/ 81223 h 1064822"/>
                    <a:gd name="connsiteX135" fmla="*/ 32910 w 1013985"/>
                    <a:gd name="connsiteY135" fmla="*/ 71698 h 1064822"/>
                    <a:gd name="connsiteX136" fmla="*/ 23385 w 1013985"/>
                    <a:gd name="connsiteY136" fmla="*/ 59792 h 1064822"/>
                    <a:gd name="connsiteX137" fmla="*/ 13860 w 1013985"/>
                    <a:gd name="connsiteY137" fmla="*/ 45505 h 1064822"/>
                    <a:gd name="connsiteX138" fmla="*/ 4335 w 1013985"/>
                    <a:gd name="connsiteY138" fmla="*/ 261 h 1064822"/>
                    <a:gd name="connsiteX0" fmla="*/ 4335 w 1013985"/>
                    <a:gd name="connsiteY0" fmla="*/ 261 h 1064822"/>
                    <a:gd name="connsiteX1" fmla="*/ 104347 w 1013985"/>
                    <a:gd name="connsiteY1" fmla="*/ 28836 h 1064822"/>
                    <a:gd name="connsiteX2" fmla="*/ 132922 w 1013985"/>
                    <a:gd name="connsiteY2" fmla="*/ 35980 h 1064822"/>
                    <a:gd name="connsiteX3" fmla="*/ 142447 w 1013985"/>
                    <a:gd name="connsiteY3" fmla="*/ 43123 h 1064822"/>
                    <a:gd name="connsiteX4" fmla="*/ 149591 w 1013985"/>
                    <a:gd name="connsiteY4" fmla="*/ 45505 h 1064822"/>
                    <a:gd name="connsiteX5" fmla="*/ 159116 w 1013985"/>
                    <a:gd name="connsiteY5" fmla="*/ 50267 h 1064822"/>
                    <a:gd name="connsiteX6" fmla="*/ 182928 w 1013985"/>
                    <a:gd name="connsiteY6" fmla="*/ 59792 h 1064822"/>
                    <a:gd name="connsiteX7" fmla="*/ 211503 w 1013985"/>
                    <a:gd name="connsiteY7" fmla="*/ 59792 h 1064822"/>
                    <a:gd name="connsiteX8" fmla="*/ 230553 w 1013985"/>
                    <a:gd name="connsiteY8" fmla="*/ 81223 h 1064822"/>
                    <a:gd name="connsiteX9" fmla="*/ 244841 w 1013985"/>
                    <a:gd name="connsiteY9" fmla="*/ 66936 h 1064822"/>
                    <a:gd name="connsiteX10" fmla="*/ 297228 w 1013985"/>
                    <a:gd name="connsiteY10" fmla="*/ 71698 h 1064822"/>
                    <a:gd name="connsiteX11" fmla="*/ 342472 w 1013985"/>
                    <a:gd name="connsiteY11" fmla="*/ 93129 h 1064822"/>
                    <a:gd name="connsiteX12" fmla="*/ 423435 w 1013985"/>
                    <a:gd name="connsiteY12" fmla="*/ 109798 h 1064822"/>
                    <a:gd name="connsiteX13" fmla="*/ 430578 w 1013985"/>
                    <a:gd name="connsiteY13" fmla="*/ 112180 h 1064822"/>
                    <a:gd name="connsiteX14" fmla="*/ 437722 w 1013985"/>
                    <a:gd name="connsiteY14" fmla="*/ 116942 h 1064822"/>
                    <a:gd name="connsiteX15" fmla="*/ 478203 w 1013985"/>
                    <a:gd name="connsiteY15" fmla="*/ 119323 h 1064822"/>
                    <a:gd name="connsiteX16" fmla="*/ 575834 w 1013985"/>
                    <a:gd name="connsiteY16" fmla="*/ 138373 h 1064822"/>
                    <a:gd name="connsiteX17" fmla="*/ 568690 w 1013985"/>
                    <a:gd name="connsiteY17" fmla="*/ 143135 h 1064822"/>
                    <a:gd name="connsiteX18" fmla="*/ 606791 w 1013985"/>
                    <a:gd name="connsiteY18" fmla="*/ 138373 h 1064822"/>
                    <a:gd name="connsiteX19" fmla="*/ 613935 w 1013985"/>
                    <a:gd name="connsiteY19" fmla="*/ 140755 h 1064822"/>
                    <a:gd name="connsiteX20" fmla="*/ 663941 w 1013985"/>
                    <a:gd name="connsiteY20" fmla="*/ 155043 h 1064822"/>
                    <a:gd name="connsiteX21" fmla="*/ 692516 w 1013985"/>
                    <a:gd name="connsiteY21" fmla="*/ 169329 h 1064822"/>
                    <a:gd name="connsiteX22" fmla="*/ 699659 w 1013985"/>
                    <a:gd name="connsiteY22" fmla="*/ 171711 h 1064822"/>
                    <a:gd name="connsiteX23" fmla="*/ 706803 w 1013985"/>
                    <a:gd name="connsiteY23" fmla="*/ 181235 h 1064822"/>
                    <a:gd name="connsiteX24" fmla="*/ 725853 w 1013985"/>
                    <a:gd name="connsiteY24" fmla="*/ 176473 h 1064822"/>
                    <a:gd name="connsiteX25" fmla="*/ 737760 w 1013985"/>
                    <a:gd name="connsiteY25" fmla="*/ 178854 h 1064822"/>
                    <a:gd name="connsiteX26" fmla="*/ 759191 w 1013985"/>
                    <a:gd name="connsiteY26" fmla="*/ 181236 h 1064822"/>
                    <a:gd name="connsiteX27" fmla="*/ 778241 w 1013985"/>
                    <a:gd name="connsiteY27" fmla="*/ 193142 h 1064822"/>
                    <a:gd name="connsiteX28" fmla="*/ 813960 w 1013985"/>
                    <a:gd name="connsiteY28" fmla="*/ 197905 h 1064822"/>
                    <a:gd name="connsiteX29" fmla="*/ 821104 w 1013985"/>
                    <a:gd name="connsiteY29" fmla="*/ 207429 h 1064822"/>
                    <a:gd name="connsiteX30" fmla="*/ 840153 w 1013985"/>
                    <a:gd name="connsiteY30" fmla="*/ 202668 h 1064822"/>
                    <a:gd name="connsiteX31" fmla="*/ 854440 w 1013985"/>
                    <a:gd name="connsiteY31" fmla="*/ 207429 h 1064822"/>
                    <a:gd name="connsiteX32" fmla="*/ 868728 w 1013985"/>
                    <a:gd name="connsiteY32" fmla="*/ 209810 h 1064822"/>
                    <a:gd name="connsiteX33" fmla="*/ 890160 w 1013985"/>
                    <a:gd name="connsiteY33" fmla="*/ 221717 h 1064822"/>
                    <a:gd name="connsiteX34" fmla="*/ 916353 w 1013985"/>
                    <a:gd name="connsiteY34" fmla="*/ 224099 h 1064822"/>
                    <a:gd name="connsiteX35" fmla="*/ 937785 w 1013985"/>
                    <a:gd name="connsiteY35" fmla="*/ 226480 h 1064822"/>
                    <a:gd name="connsiteX36" fmla="*/ 952072 w 1013985"/>
                    <a:gd name="connsiteY36" fmla="*/ 226480 h 1064822"/>
                    <a:gd name="connsiteX37" fmla="*/ 966360 w 1013985"/>
                    <a:gd name="connsiteY37" fmla="*/ 228861 h 1064822"/>
                    <a:gd name="connsiteX38" fmla="*/ 985410 w 1013985"/>
                    <a:gd name="connsiteY38" fmla="*/ 231242 h 1064822"/>
                    <a:gd name="connsiteX39" fmla="*/ 987791 w 1013985"/>
                    <a:gd name="connsiteY39" fmla="*/ 236004 h 1064822"/>
                    <a:gd name="connsiteX40" fmla="*/ 999697 w 1013985"/>
                    <a:gd name="connsiteY40" fmla="*/ 283630 h 1064822"/>
                    <a:gd name="connsiteX41" fmla="*/ 1006841 w 1013985"/>
                    <a:gd name="connsiteY41" fmla="*/ 340780 h 1064822"/>
                    <a:gd name="connsiteX42" fmla="*/ 1011603 w 1013985"/>
                    <a:gd name="connsiteY42" fmla="*/ 407455 h 1064822"/>
                    <a:gd name="connsiteX43" fmla="*/ 1013985 w 1013985"/>
                    <a:gd name="connsiteY43" fmla="*/ 421742 h 1064822"/>
                    <a:gd name="connsiteX44" fmla="*/ 1011603 w 1013985"/>
                    <a:gd name="connsiteY44" fmla="*/ 476511 h 1064822"/>
                    <a:gd name="connsiteX45" fmla="*/ 1009222 w 1013985"/>
                    <a:gd name="connsiteY45" fmla="*/ 512230 h 1064822"/>
                    <a:gd name="connsiteX46" fmla="*/ 1002078 w 1013985"/>
                    <a:gd name="connsiteY46" fmla="*/ 514611 h 1064822"/>
                    <a:gd name="connsiteX47" fmla="*/ 997317 w 1013985"/>
                    <a:gd name="connsiteY47" fmla="*/ 531280 h 1064822"/>
                    <a:gd name="connsiteX48" fmla="*/ 1002078 w 1013985"/>
                    <a:gd name="connsiteY48" fmla="*/ 540805 h 1064822"/>
                    <a:gd name="connsiteX49" fmla="*/ 994935 w 1013985"/>
                    <a:gd name="connsiteY49" fmla="*/ 550330 h 1064822"/>
                    <a:gd name="connsiteX50" fmla="*/ 980647 w 1013985"/>
                    <a:gd name="connsiteY50" fmla="*/ 597955 h 1064822"/>
                    <a:gd name="connsiteX51" fmla="*/ 971122 w 1013985"/>
                    <a:gd name="connsiteY51" fmla="*/ 612242 h 1064822"/>
                    <a:gd name="connsiteX52" fmla="*/ 956835 w 1013985"/>
                    <a:gd name="connsiteY52" fmla="*/ 674155 h 1064822"/>
                    <a:gd name="connsiteX53" fmla="*/ 949691 w 1013985"/>
                    <a:gd name="connsiteY53" fmla="*/ 683680 h 1064822"/>
                    <a:gd name="connsiteX54" fmla="*/ 942547 w 1013985"/>
                    <a:gd name="connsiteY54" fmla="*/ 690823 h 1064822"/>
                    <a:gd name="connsiteX55" fmla="*/ 933022 w 1013985"/>
                    <a:gd name="connsiteY55" fmla="*/ 695586 h 1064822"/>
                    <a:gd name="connsiteX56" fmla="*/ 918735 w 1013985"/>
                    <a:gd name="connsiteY56" fmla="*/ 724161 h 1064822"/>
                    <a:gd name="connsiteX57" fmla="*/ 911591 w 1013985"/>
                    <a:gd name="connsiteY57" fmla="*/ 743211 h 1064822"/>
                    <a:gd name="connsiteX58" fmla="*/ 909210 w 1013985"/>
                    <a:gd name="connsiteY58" fmla="*/ 750355 h 1064822"/>
                    <a:gd name="connsiteX59" fmla="*/ 890160 w 1013985"/>
                    <a:gd name="connsiteY59" fmla="*/ 767023 h 1064822"/>
                    <a:gd name="connsiteX60" fmla="*/ 871110 w 1013985"/>
                    <a:gd name="connsiteY60" fmla="*/ 781311 h 1064822"/>
                    <a:gd name="connsiteX61" fmla="*/ 871110 w 1013985"/>
                    <a:gd name="connsiteY61" fmla="*/ 800361 h 1064822"/>
                    <a:gd name="connsiteX62" fmla="*/ 852060 w 1013985"/>
                    <a:gd name="connsiteY62" fmla="*/ 819411 h 1064822"/>
                    <a:gd name="connsiteX63" fmla="*/ 837772 w 1013985"/>
                    <a:gd name="connsiteY63" fmla="*/ 833698 h 1064822"/>
                    <a:gd name="connsiteX64" fmla="*/ 833010 w 1013985"/>
                    <a:gd name="connsiteY64" fmla="*/ 840842 h 1064822"/>
                    <a:gd name="connsiteX65" fmla="*/ 825866 w 1013985"/>
                    <a:gd name="connsiteY65" fmla="*/ 859892 h 1064822"/>
                    <a:gd name="connsiteX66" fmla="*/ 802053 w 1013985"/>
                    <a:gd name="connsiteY66" fmla="*/ 888467 h 1064822"/>
                    <a:gd name="connsiteX67" fmla="*/ 794910 w 1013985"/>
                    <a:gd name="connsiteY67" fmla="*/ 893230 h 1064822"/>
                    <a:gd name="connsiteX68" fmla="*/ 780622 w 1013985"/>
                    <a:gd name="connsiteY68" fmla="*/ 905136 h 1064822"/>
                    <a:gd name="connsiteX69" fmla="*/ 766335 w 1013985"/>
                    <a:gd name="connsiteY69" fmla="*/ 919423 h 1064822"/>
                    <a:gd name="connsiteX70" fmla="*/ 744903 w 1013985"/>
                    <a:gd name="connsiteY70" fmla="*/ 926567 h 1064822"/>
                    <a:gd name="connsiteX71" fmla="*/ 706803 w 1013985"/>
                    <a:gd name="connsiteY71" fmla="*/ 940855 h 1064822"/>
                    <a:gd name="connsiteX72" fmla="*/ 697278 w 1013985"/>
                    <a:gd name="connsiteY72" fmla="*/ 947998 h 1064822"/>
                    <a:gd name="connsiteX73" fmla="*/ 687753 w 1013985"/>
                    <a:gd name="connsiteY73" fmla="*/ 952761 h 1064822"/>
                    <a:gd name="connsiteX74" fmla="*/ 682991 w 1013985"/>
                    <a:gd name="connsiteY74" fmla="*/ 959905 h 1064822"/>
                    <a:gd name="connsiteX75" fmla="*/ 668703 w 1013985"/>
                    <a:gd name="connsiteY75" fmla="*/ 974192 h 1064822"/>
                    <a:gd name="connsiteX76" fmla="*/ 663941 w 1013985"/>
                    <a:gd name="connsiteY76" fmla="*/ 988480 h 1064822"/>
                    <a:gd name="connsiteX77" fmla="*/ 647272 w 1013985"/>
                    <a:gd name="connsiteY77" fmla="*/ 1000386 h 1064822"/>
                    <a:gd name="connsiteX78" fmla="*/ 640128 w 1013985"/>
                    <a:gd name="connsiteY78" fmla="*/ 1005148 h 1064822"/>
                    <a:gd name="connsiteX79" fmla="*/ 630603 w 1013985"/>
                    <a:gd name="connsiteY79" fmla="*/ 1014673 h 1064822"/>
                    <a:gd name="connsiteX80" fmla="*/ 594885 w 1013985"/>
                    <a:gd name="connsiteY80" fmla="*/ 1019436 h 1064822"/>
                    <a:gd name="connsiteX81" fmla="*/ 554403 w 1013985"/>
                    <a:gd name="connsiteY81" fmla="*/ 1040867 h 1064822"/>
                    <a:gd name="connsiteX82" fmla="*/ 547260 w 1013985"/>
                    <a:gd name="connsiteY82" fmla="*/ 1043248 h 1064822"/>
                    <a:gd name="connsiteX83" fmla="*/ 528210 w 1013985"/>
                    <a:gd name="connsiteY83" fmla="*/ 1050392 h 1064822"/>
                    <a:gd name="connsiteX84" fmla="*/ 518685 w 1013985"/>
                    <a:gd name="connsiteY84" fmla="*/ 1048011 h 1064822"/>
                    <a:gd name="connsiteX85" fmla="*/ 497253 w 1013985"/>
                    <a:gd name="connsiteY85" fmla="*/ 1064678 h 1064822"/>
                    <a:gd name="connsiteX86" fmla="*/ 473441 w 1013985"/>
                    <a:gd name="connsiteY86" fmla="*/ 1033723 h 1064822"/>
                    <a:gd name="connsiteX87" fmla="*/ 471060 w 1013985"/>
                    <a:gd name="connsiteY87" fmla="*/ 1026580 h 1064822"/>
                    <a:gd name="connsiteX88" fmla="*/ 475822 w 1013985"/>
                    <a:gd name="connsiteY88" fmla="*/ 1019436 h 1064822"/>
                    <a:gd name="connsiteX89" fmla="*/ 478204 w 1013985"/>
                    <a:gd name="connsiteY89" fmla="*/ 1002768 h 1064822"/>
                    <a:gd name="connsiteX90" fmla="*/ 468679 w 1013985"/>
                    <a:gd name="connsiteY90" fmla="*/ 1000386 h 1064822"/>
                    <a:gd name="connsiteX91" fmla="*/ 466297 w 1013985"/>
                    <a:gd name="connsiteY91" fmla="*/ 983718 h 1064822"/>
                    <a:gd name="connsiteX92" fmla="*/ 454391 w 1013985"/>
                    <a:gd name="connsiteY92" fmla="*/ 967048 h 1064822"/>
                    <a:gd name="connsiteX93" fmla="*/ 435341 w 1013985"/>
                    <a:gd name="connsiteY93" fmla="*/ 924186 h 1064822"/>
                    <a:gd name="connsiteX94" fmla="*/ 425816 w 1013985"/>
                    <a:gd name="connsiteY94" fmla="*/ 914660 h 1064822"/>
                    <a:gd name="connsiteX95" fmla="*/ 428197 w 1013985"/>
                    <a:gd name="connsiteY95" fmla="*/ 907516 h 1064822"/>
                    <a:gd name="connsiteX96" fmla="*/ 413909 w 1013985"/>
                    <a:gd name="connsiteY96" fmla="*/ 876561 h 1064822"/>
                    <a:gd name="connsiteX97" fmla="*/ 402003 w 1013985"/>
                    <a:gd name="connsiteY97" fmla="*/ 843223 h 1064822"/>
                    <a:gd name="connsiteX98" fmla="*/ 392478 w 1013985"/>
                    <a:gd name="connsiteY98" fmla="*/ 826555 h 1064822"/>
                    <a:gd name="connsiteX99" fmla="*/ 382953 w 1013985"/>
                    <a:gd name="connsiteY99" fmla="*/ 797980 h 1064822"/>
                    <a:gd name="connsiteX100" fmla="*/ 373428 w 1013985"/>
                    <a:gd name="connsiteY100" fmla="*/ 783692 h 1064822"/>
                    <a:gd name="connsiteX101" fmla="*/ 337709 w 1013985"/>
                    <a:gd name="connsiteY101" fmla="*/ 712254 h 1064822"/>
                    <a:gd name="connsiteX102" fmla="*/ 318659 w 1013985"/>
                    <a:gd name="connsiteY102" fmla="*/ 683679 h 1064822"/>
                    <a:gd name="connsiteX103" fmla="*/ 304372 w 1013985"/>
                    <a:gd name="connsiteY103" fmla="*/ 650343 h 1064822"/>
                    <a:gd name="connsiteX104" fmla="*/ 282941 w 1013985"/>
                    <a:gd name="connsiteY104" fmla="*/ 619385 h 1064822"/>
                    <a:gd name="connsiteX105" fmla="*/ 280560 w 1013985"/>
                    <a:gd name="connsiteY105" fmla="*/ 607480 h 1064822"/>
                    <a:gd name="connsiteX106" fmla="*/ 263890 w 1013985"/>
                    <a:gd name="connsiteY106" fmla="*/ 574141 h 1064822"/>
                    <a:gd name="connsiteX107" fmla="*/ 254366 w 1013985"/>
                    <a:gd name="connsiteY107" fmla="*/ 593192 h 1064822"/>
                    <a:gd name="connsiteX108" fmla="*/ 247222 w 1013985"/>
                    <a:gd name="connsiteY108" fmla="*/ 552711 h 1064822"/>
                    <a:gd name="connsiteX109" fmla="*/ 249603 w 1013985"/>
                    <a:gd name="connsiteY109" fmla="*/ 550330 h 1064822"/>
                    <a:gd name="connsiteX110" fmla="*/ 251985 w 1013985"/>
                    <a:gd name="connsiteY110" fmla="*/ 536042 h 1064822"/>
                    <a:gd name="connsiteX111" fmla="*/ 256747 w 1013985"/>
                    <a:gd name="connsiteY111" fmla="*/ 524136 h 1064822"/>
                    <a:gd name="connsiteX112" fmla="*/ 242459 w 1013985"/>
                    <a:gd name="connsiteY112" fmla="*/ 524136 h 1064822"/>
                    <a:gd name="connsiteX113" fmla="*/ 228172 w 1013985"/>
                    <a:gd name="connsiteY113" fmla="*/ 497943 h 1064822"/>
                    <a:gd name="connsiteX114" fmla="*/ 228172 w 1013985"/>
                    <a:gd name="connsiteY114" fmla="*/ 502705 h 1064822"/>
                    <a:gd name="connsiteX115" fmla="*/ 213885 w 1013985"/>
                    <a:gd name="connsiteY115" fmla="*/ 474130 h 1064822"/>
                    <a:gd name="connsiteX116" fmla="*/ 185310 w 1013985"/>
                    <a:gd name="connsiteY116" fmla="*/ 397929 h 1064822"/>
                    <a:gd name="connsiteX117" fmla="*/ 171022 w 1013985"/>
                    <a:gd name="connsiteY117" fmla="*/ 371736 h 1064822"/>
                    <a:gd name="connsiteX118" fmla="*/ 180547 w 1013985"/>
                    <a:gd name="connsiteY118" fmla="*/ 357448 h 1064822"/>
                    <a:gd name="connsiteX119" fmla="*/ 161497 w 1013985"/>
                    <a:gd name="connsiteY119" fmla="*/ 352686 h 1064822"/>
                    <a:gd name="connsiteX120" fmla="*/ 149590 w 1013985"/>
                    <a:gd name="connsiteY120" fmla="*/ 331255 h 1064822"/>
                    <a:gd name="connsiteX121" fmla="*/ 149591 w 1013985"/>
                    <a:gd name="connsiteY121" fmla="*/ 324111 h 1064822"/>
                    <a:gd name="connsiteX122" fmla="*/ 130541 w 1013985"/>
                    <a:gd name="connsiteY122" fmla="*/ 290773 h 1064822"/>
                    <a:gd name="connsiteX123" fmla="*/ 116253 w 1013985"/>
                    <a:gd name="connsiteY123" fmla="*/ 274105 h 1064822"/>
                    <a:gd name="connsiteX124" fmla="*/ 101966 w 1013985"/>
                    <a:gd name="connsiteY124" fmla="*/ 228860 h 1064822"/>
                    <a:gd name="connsiteX125" fmla="*/ 90059 w 1013985"/>
                    <a:gd name="connsiteY125" fmla="*/ 202668 h 1064822"/>
                    <a:gd name="connsiteX126" fmla="*/ 87678 w 1013985"/>
                    <a:gd name="connsiteY126" fmla="*/ 193142 h 1064822"/>
                    <a:gd name="connsiteX127" fmla="*/ 82916 w 1013985"/>
                    <a:gd name="connsiteY127" fmla="*/ 176473 h 1064822"/>
                    <a:gd name="connsiteX128" fmla="*/ 71010 w 1013985"/>
                    <a:gd name="connsiteY128" fmla="*/ 143136 h 1064822"/>
                    <a:gd name="connsiteX129" fmla="*/ 68628 w 1013985"/>
                    <a:gd name="connsiteY129" fmla="*/ 135992 h 1064822"/>
                    <a:gd name="connsiteX130" fmla="*/ 61485 w 1013985"/>
                    <a:gd name="connsiteY130" fmla="*/ 131230 h 1064822"/>
                    <a:gd name="connsiteX131" fmla="*/ 44816 w 1013985"/>
                    <a:gd name="connsiteY131" fmla="*/ 121705 h 1064822"/>
                    <a:gd name="connsiteX132" fmla="*/ 42435 w 1013985"/>
                    <a:gd name="connsiteY132" fmla="*/ 112180 h 1064822"/>
                    <a:gd name="connsiteX133" fmla="*/ 40053 w 1013985"/>
                    <a:gd name="connsiteY133" fmla="*/ 105036 h 1064822"/>
                    <a:gd name="connsiteX134" fmla="*/ 35291 w 1013985"/>
                    <a:gd name="connsiteY134" fmla="*/ 81223 h 1064822"/>
                    <a:gd name="connsiteX135" fmla="*/ 32910 w 1013985"/>
                    <a:gd name="connsiteY135" fmla="*/ 71698 h 1064822"/>
                    <a:gd name="connsiteX136" fmla="*/ 23385 w 1013985"/>
                    <a:gd name="connsiteY136" fmla="*/ 59792 h 1064822"/>
                    <a:gd name="connsiteX137" fmla="*/ 13860 w 1013985"/>
                    <a:gd name="connsiteY137" fmla="*/ 45505 h 1064822"/>
                    <a:gd name="connsiteX138" fmla="*/ 4335 w 1013985"/>
                    <a:gd name="connsiteY138" fmla="*/ 261 h 1064822"/>
                    <a:gd name="connsiteX0" fmla="*/ 4335 w 1013985"/>
                    <a:gd name="connsiteY0" fmla="*/ 261 h 1064822"/>
                    <a:gd name="connsiteX1" fmla="*/ 104347 w 1013985"/>
                    <a:gd name="connsiteY1" fmla="*/ 28836 h 1064822"/>
                    <a:gd name="connsiteX2" fmla="*/ 132922 w 1013985"/>
                    <a:gd name="connsiteY2" fmla="*/ 35980 h 1064822"/>
                    <a:gd name="connsiteX3" fmla="*/ 142447 w 1013985"/>
                    <a:gd name="connsiteY3" fmla="*/ 43123 h 1064822"/>
                    <a:gd name="connsiteX4" fmla="*/ 149591 w 1013985"/>
                    <a:gd name="connsiteY4" fmla="*/ 45505 h 1064822"/>
                    <a:gd name="connsiteX5" fmla="*/ 159116 w 1013985"/>
                    <a:gd name="connsiteY5" fmla="*/ 50267 h 1064822"/>
                    <a:gd name="connsiteX6" fmla="*/ 182928 w 1013985"/>
                    <a:gd name="connsiteY6" fmla="*/ 59792 h 1064822"/>
                    <a:gd name="connsiteX7" fmla="*/ 211503 w 1013985"/>
                    <a:gd name="connsiteY7" fmla="*/ 59792 h 1064822"/>
                    <a:gd name="connsiteX8" fmla="*/ 230553 w 1013985"/>
                    <a:gd name="connsiteY8" fmla="*/ 81223 h 1064822"/>
                    <a:gd name="connsiteX9" fmla="*/ 244841 w 1013985"/>
                    <a:gd name="connsiteY9" fmla="*/ 66936 h 1064822"/>
                    <a:gd name="connsiteX10" fmla="*/ 297228 w 1013985"/>
                    <a:gd name="connsiteY10" fmla="*/ 71698 h 1064822"/>
                    <a:gd name="connsiteX11" fmla="*/ 342472 w 1013985"/>
                    <a:gd name="connsiteY11" fmla="*/ 93129 h 1064822"/>
                    <a:gd name="connsiteX12" fmla="*/ 423435 w 1013985"/>
                    <a:gd name="connsiteY12" fmla="*/ 109798 h 1064822"/>
                    <a:gd name="connsiteX13" fmla="*/ 430578 w 1013985"/>
                    <a:gd name="connsiteY13" fmla="*/ 112180 h 1064822"/>
                    <a:gd name="connsiteX14" fmla="*/ 437722 w 1013985"/>
                    <a:gd name="connsiteY14" fmla="*/ 116942 h 1064822"/>
                    <a:gd name="connsiteX15" fmla="*/ 478203 w 1013985"/>
                    <a:gd name="connsiteY15" fmla="*/ 119323 h 1064822"/>
                    <a:gd name="connsiteX16" fmla="*/ 575834 w 1013985"/>
                    <a:gd name="connsiteY16" fmla="*/ 138373 h 1064822"/>
                    <a:gd name="connsiteX17" fmla="*/ 568690 w 1013985"/>
                    <a:gd name="connsiteY17" fmla="*/ 143135 h 1064822"/>
                    <a:gd name="connsiteX18" fmla="*/ 606791 w 1013985"/>
                    <a:gd name="connsiteY18" fmla="*/ 138373 h 1064822"/>
                    <a:gd name="connsiteX19" fmla="*/ 613935 w 1013985"/>
                    <a:gd name="connsiteY19" fmla="*/ 140755 h 1064822"/>
                    <a:gd name="connsiteX20" fmla="*/ 663941 w 1013985"/>
                    <a:gd name="connsiteY20" fmla="*/ 155043 h 1064822"/>
                    <a:gd name="connsiteX21" fmla="*/ 692516 w 1013985"/>
                    <a:gd name="connsiteY21" fmla="*/ 169329 h 1064822"/>
                    <a:gd name="connsiteX22" fmla="*/ 699659 w 1013985"/>
                    <a:gd name="connsiteY22" fmla="*/ 171711 h 1064822"/>
                    <a:gd name="connsiteX23" fmla="*/ 706803 w 1013985"/>
                    <a:gd name="connsiteY23" fmla="*/ 181235 h 1064822"/>
                    <a:gd name="connsiteX24" fmla="*/ 725853 w 1013985"/>
                    <a:gd name="connsiteY24" fmla="*/ 176473 h 1064822"/>
                    <a:gd name="connsiteX25" fmla="*/ 737760 w 1013985"/>
                    <a:gd name="connsiteY25" fmla="*/ 178854 h 1064822"/>
                    <a:gd name="connsiteX26" fmla="*/ 759191 w 1013985"/>
                    <a:gd name="connsiteY26" fmla="*/ 181236 h 1064822"/>
                    <a:gd name="connsiteX27" fmla="*/ 778241 w 1013985"/>
                    <a:gd name="connsiteY27" fmla="*/ 193142 h 1064822"/>
                    <a:gd name="connsiteX28" fmla="*/ 813960 w 1013985"/>
                    <a:gd name="connsiteY28" fmla="*/ 197905 h 1064822"/>
                    <a:gd name="connsiteX29" fmla="*/ 821104 w 1013985"/>
                    <a:gd name="connsiteY29" fmla="*/ 207429 h 1064822"/>
                    <a:gd name="connsiteX30" fmla="*/ 840153 w 1013985"/>
                    <a:gd name="connsiteY30" fmla="*/ 202668 h 1064822"/>
                    <a:gd name="connsiteX31" fmla="*/ 854440 w 1013985"/>
                    <a:gd name="connsiteY31" fmla="*/ 207429 h 1064822"/>
                    <a:gd name="connsiteX32" fmla="*/ 868728 w 1013985"/>
                    <a:gd name="connsiteY32" fmla="*/ 209810 h 1064822"/>
                    <a:gd name="connsiteX33" fmla="*/ 890160 w 1013985"/>
                    <a:gd name="connsiteY33" fmla="*/ 221717 h 1064822"/>
                    <a:gd name="connsiteX34" fmla="*/ 916353 w 1013985"/>
                    <a:gd name="connsiteY34" fmla="*/ 224099 h 1064822"/>
                    <a:gd name="connsiteX35" fmla="*/ 937785 w 1013985"/>
                    <a:gd name="connsiteY35" fmla="*/ 226480 h 1064822"/>
                    <a:gd name="connsiteX36" fmla="*/ 952072 w 1013985"/>
                    <a:gd name="connsiteY36" fmla="*/ 226480 h 1064822"/>
                    <a:gd name="connsiteX37" fmla="*/ 966360 w 1013985"/>
                    <a:gd name="connsiteY37" fmla="*/ 228861 h 1064822"/>
                    <a:gd name="connsiteX38" fmla="*/ 985410 w 1013985"/>
                    <a:gd name="connsiteY38" fmla="*/ 231242 h 1064822"/>
                    <a:gd name="connsiteX39" fmla="*/ 987791 w 1013985"/>
                    <a:gd name="connsiteY39" fmla="*/ 236004 h 1064822"/>
                    <a:gd name="connsiteX40" fmla="*/ 999697 w 1013985"/>
                    <a:gd name="connsiteY40" fmla="*/ 283630 h 1064822"/>
                    <a:gd name="connsiteX41" fmla="*/ 1006841 w 1013985"/>
                    <a:gd name="connsiteY41" fmla="*/ 340780 h 1064822"/>
                    <a:gd name="connsiteX42" fmla="*/ 1011603 w 1013985"/>
                    <a:gd name="connsiteY42" fmla="*/ 407455 h 1064822"/>
                    <a:gd name="connsiteX43" fmla="*/ 1013985 w 1013985"/>
                    <a:gd name="connsiteY43" fmla="*/ 421742 h 1064822"/>
                    <a:gd name="connsiteX44" fmla="*/ 1011603 w 1013985"/>
                    <a:gd name="connsiteY44" fmla="*/ 476511 h 1064822"/>
                    <a:gd name="connsiteX45" fmla="*/ 1009222 w 1013985"/>
                    <a:gd name="connsiteY45" fmla="*/ 512230 h 1064822"/>
                    <a:gd name="connsiteX46" fmla="*/ 1002078 w 1013985"/>
                    <a:gd name="connsiteY46" fmla="*/ 514611 h 1064822"/>
                    <a:gd name="connsiteX47" fmla="*/ 997317 w 1013985"/>
                    <a:gd name="connsiteY47" fmla="*/ 531280 h 1064822"/>
                    <a:gd name="connsiteX48" fmla="*/ 1002078 w 1013985"/>
                    <a:gd name="connsiteY48" fmla="*/ 540805 h 1064822"/>
                    <a:gd name="connsiteX49" fmla="*/ 994935 w 1013985"/>
                    <a:gd name="connsiteY49" fmla="*/ 550330 h 1064822"/>
                    <a:gd name="connsiteX50" fmla="*/ 980647 w 1013985"/>
                    <a:gd name="connsiteY50" fmla="*/ 597955 h 1064822"/>
                    <a:gd name="connsiteX51" fmla="*/ 971122 w 1013985"/>
                    <a:gd name="connsiteY51" fmla="*/ 612242 h 1064822"/>
                    <a:gd name="connsiteX52" fmla="*/ 956835 w 1013985"/>
                    <a:gd name="connsiteY52" fmla="*/ 674155 h 1064822"/>
                    <a:gd name="connsiteX53" fmla="*/ 949691 w 1013985"/>
                    <a:gd name="connsiteY53" fmla="*/ 683680 h 1064822"/>
                    <a:gd name="connsiteX54" fmla="*/ 942547 w 1013985"/>
                    <a:gd name="connsiteY54" fmla="*/ 690823 h 1064822"/>
                    <a:gd name="connsiteX55" fmla="*/ 933022 w 1013985"/>
                    <a:gd name="connsiteY55" fmla="*/ 695586 h 1064822"/>
                    <a:gd name="connsiteX56" fmla="*/ 918735 w 1013985"/>
                    <a:gd name="connsiteY56" fmla="*/ 724161 h 1064822"/>
                    <a:gd name="connsiteX57" fmla="*/ 911591 w 1013985"/>
                    <a:gd name="connsiteY57" fmla="*/ 743211 h 1064822"/>
                    <a:gd name="connsiteX58" fmla="*/ 909210 w 1013985"/>
                    <a:gd name="connsiteY58" fmla="*/ 750355 h 1064822"/>
                    <a:gd name="connsiteX59" fmla="*/ 890160 w 1013985"/>
                    <a:gd name="connsiteY59" fmla="*/ 767023 h 1064822"/>
                    <a:gd name="connsiteX60" fmla="*/ 871110 w 1013985"/>
                    <a:gd name="connsiteY60" fmla="*/ 781311 h 1064822"/>
                    <a:gd name="connsiteX61" fmla="*/ 871110 w 1013985"/>
                    <a:gd name="connsiteY61" fmla="*/ 800361 h 1064822"/>
                    <a:gd name="connsiteX62" fmla="*/ 852060 w 1013985"/>
                    <a:gd name="connsiteY62" fmla="*/ 819411 h 1064822"/>
                    <a:gd name="connsiteX63" fmla="*/ 837772 w 1013985"/>
                    <a:gd name="connsiteY63" fmla="*/ 833698 h 1064822"/>
                    <a:gd name="connsiteX64" fmla="*/ 833010 w 1013985"/>
                    <a:gd name="connsiteY64" fmla="*/ 840842 h 1064822"/>
                    <a:gd name="connsiteX65" fmla="*/ 825866 w 1013985"/>
                    <a:gd name="connsiteY65" fmla="*/ 859892 h 1064822"/>
                    <a:gd name="connsiteX66" fmla="*/ 802053 w 1013985"/>
                    <a:gd name="connsiteY66" fmla="*/ 888467 h 1064822"/>
                    <a:gd name="connsiteX67" fmla="*/ 794910 w 1013985"/>
                    <a:gd name="connsiteY67" fmla="*/ 893230 h 1064822"/>
                    <a:gd name="connsiteX68" fmla="*/ 780622 w 1013985"/>
                    <a:gd name="connsiteY68" fmla="*/ 905136 h 1064822"/>
                    <a:gd name="connsiteX69" fmla="*/ 766335 w 1013985"/>
                    <a:gd name="connsiteY69" fmla="*/ 919423 h 1064822"/>
                    <a:gd name="connsiteX70" fmla="*/ 744903 w 1013985"/>
                    <a:gd name="connsiteY70" fmla="*/ 926567 h 1064822"/>
                    <a:gd name="connsiteX71" fmla="*/ 711565 w 1013985"/>
                    <a:gd name="connsiteY71" fmla="*/ 950380 h 1064822"/>
                    <a:gd name="connsiteX72" fmla="*/ 697278 w 1013985"/>
                    <a:gd name="connsiteY72" fmla="*/ 947998 h 1064822"/>
                    <a:gd name="connsiteX73" fmla="*/ 687753 w 1013985"/>
                    <a:gd name="connsiteY73" fmla="*/ 952761 h 1064822"/>
                    <a:gd name="connsiteX74" fmla="*/ 682991 w 1013985"/>
                    <a:gd name="connsiteY74" fmla="*/ 959905 h 1064822"/>
                    <a:gd name="connsiteX75" fmla="*/ 668703 w 1013985"/>
                    <a:gd name="connsiteY75" fmla="*/ 974192 h 1064822"/>
                    <a:gd name="connsiteX76" fmla="*/ 663941 w 1013985"/>
                    <a:gd name="connsiteY76" fmla="*/ 988480 h 1064822"/>
                    <a:gd name="connsiteX77" fmla="*/ 647272 w 1013985"/>
                    <a:gd name="connsiteY77" fmla="*/ 1000386 h 1064822"/>
                    <a:gd name="connsiteX78" fmla="*/ 640128 w 1013985"/>
                    <a:gd name="connsiteY78" fmla="*/ 1005148 h 1064822"/>
                    <a:gd name="connsiteX79" fmla="*/ 630603 w 1013985"/>
                    <a:gd name="connsiteY79" fmla="*/ 1014673 h 1064822"/>
                    <a:gd name="connsiteX80" fmla="*/ 594885 w 1013985"/>
                    <a:gd name="connsiteY80" fmla="*/ 1019436 h 1064822"/>
                    <a:gd name="connsiteX81" fmla="*/ 554403 w 1013985"/>
                    <a:gd name="connsiteY81" fmla="*/ 1040867 h 1064822"/>
                    <a:gd name="connsiteX82" fmla="*/ 547260 w 1013985"/>
                    <a:gd name="connsiteY82" fmla="*/ 1043248 h 1064822"/>
                    <a:gd name="connsiteX83" fmla="*/ 528210 w 1013985"/>
                    <a:gd name="connsiteY83" fmla="*/ 1050392 h 1064822"/>
                    <a:gd name="connsiteX84" fmla="*/ 518685 w 1013985"/>
                    <a:gd name="connsiteY84" fmla="*/ 1048011 h 1064822"/>
                    <a:gd name="connsiteX85" fmla="*/ 497253 w 1013985"/>
                    <a:gd name="connsiteY85" fmla="*/ 1064678 h 1064822"/>
                    <a:gd name="connsiteX86" fmla="*/ 473441 w 1013985"/>
                    <a:gd name="connsiteY86" fmla="*/ 1033723 h 1064822"/>
                    <a:gd name="connsiteX87" fmla="*/ 471060 w 1013985"/>
                    <a:gd name="connsiteY87" fmla="*/ 1026580 h 1064822"/>
                    <a:gd name="connsiteX88" fmla="*/ 475822 w 1013985"/>
                    <a:gd name="connsiteY88" fmla="*/ 1019436 h 1064822"/>
                    <a:gd name="connsiteX89" fmla="*/ 478204 w 1013985"/>
                    <a:gd name="connsiteY89" fmla="*/ 1002768 h 1064822"/>
                    <a:gd name="connsiteX90" fmla="*/ 468679 w 1013985"/>
                    <a:gd name="connsiteY90" fmla="*/ 1000386 h 1064822"/>
                    <a:gd name="connsiteX91" fmla="*/ 466297 w 1013985"/>
                    <a:gd name="connsiteY91" fmla="*/ 983718 h 1064822"/>
                    <a:gd name="connsiteX92" fmla="*/ 454391 w 1013985"/>
                    <a:gd name="connsiteY92" fmla="*/ 967048 h 1064822"/>
                    <a:gd name="connsiteX93" fmla="*/ 435341 w 1013985"/>
                    <a:gd name="connsiteY93" fmla="*/ 924186 h 1064822"/>
                    <a:gd name="connsiteX94" fmla="*/ 425816 w 1013985"/>
                    <a:gd name="connsiteY94" fmla="*/ 914660 h 1064822"/>
                    <a:gd name="connsiteX95" fmla="*/ 428197 w 1013985"/>
                    <a:gd name="connsiteY95" fmla="*/ 907516 h 1064822"/>
                    <a:gd name="connsiteX96" fmla="*/ 413909 w 1013985"/>
                    <a:gd name="connsiteY96" fmla="*/ 876561 h 1064822"/>
                    <a:gd name="connsiteX97" fmla="*/ 402003 w 1013985"/>
                    <a:gd name="connsiteY97" fmla="*/ 843223 h 1064822"/>
                    <a:gd name="connsiteX98" fmla="*/ 392478 w 1013985"/>
                    <a:gd name="connsiteY98" fmla="*/ 826555 h 1064822"/>
                    <a:gd name="connsiteX99" fmla="*/ 382953 w 1013985"/>
                    <a:gd name="connsiteY99" fmla="*/ 797980 h 1064822"/>
                    <a:gd name="connsiteX100" fmla="*/ 373428 w 1013985"/>
                    <a:gd name="connsiteY100" fmla="*/ 783692 h 1064822"/>
                    <a:gd name="connsiteX101" fmla="*/ 337709 w 1013985"/>
                    <a:gd name="connsiteY101" fmla="*/ 712254 h 1064822"/>
                    <a:gd name="connsiteX102" fmla="*/ 318659 w 1013985"/>
                    <a:gd name="connsiteY102" fmla="*/ 683679 h 1064822"/>
                    <a:gd name="connsiteX103" fmla="*/ 304372 w 1013985"/>
                    <a:gd name="connsiteY103" fmla="*/ 650343 h 1064822"/>
                    <a:gd name="connsiteX104" fmla="*/ 282941 w 1013985"/>
                    <a:gd name="connsiteY104" fmla="*/ 619385 h 1064822"/>
                    <a:gd name="connsiteX105" fmla="*/ 280560 w 1013985"/>
                    <a:gd name="connsiteY105" fmla="*/ 607480 h 1064822"/>
                    <a:gd name="connsiteX106" fmla="*/ 263890 w 1013985"/>
                    <a:gd name="connsiteY106" fmla="*/ 574141 h 1064822"/>
                    <a:gd name="connsiteX107" fmla="*/ 254366 w 1013985"/>
                    <a:gd name="connsiteY107" fmla="*/ 593192 h 1064822"/>
                    <a:gd name="connsiteX108" fmla="*/ 247222 w 1013985"/>
                    <a:gd name="connsiteY108" fmla="*/ 552711 h 1064822"/>
                    <a:gd name="connsiteX109" fmla="*/ 249603 w 1013985"/>
                    <a:gd name="connsiteY109" fmla="*/ 550330 h 1064822"/>
                    <a:gd name="connsiteX110" fmla="*/ 251985 w 1013985"/>
                    <a:gd name="connsiteY110" fmla="*/ 536042 h 1064822"/>
                    <a:gd name="connsiteX111" fmla="*/ 256747 w 1013985"/>
                    <a:gd name="connsiteY111" fmla="*/ 524136 h 1064822"/>
                    <a:gd name="connsiteX112" fmla="*/ 242459 w 1013985"/>
                    <a:gd name="connsiteY112" fmla="*/ 524136 h 1064822"/>
                    <a:gd name="connsiteX113" fmla="*/ 228172 w 1013985"/>
                    <a:gd name="connsiteY113" fmla="*/ 497943 h 1064822"/>
                    <a:gd name="connsiteX114" fmla="*/ 228172 w 1013985"/>
                    <a:gd name="connsiteY114" fmla="*/ 502705 h 1064822"/>
                    <a:gd name="connsiteX115" fmla="*/ 213885 w 1013985"/>
                    <a:gd name="connsiteY115" fmla="*/ 474130 h 1064822"/>
                    <a:gd name="connsiteX116" fmla="*/ 185310 w 1013985"/>
                    <a:gd name="connsiteY116" fmla="*/ 397929 h 1064822"/>
                    <a:gd name="connsiteX117" fmla="*/ 171022 w 1013985"/>
                    <a:gd name="connsiteY117" fmla="*/ 371736 h 1064822"/>
                    <a:gd name="connsiteX118" fmla="*/ 180547 w 1013985"/>
                    <a:gd name="connsiteY118" fmla="*/ 357448 h 1064822"/>
                    <a:gd name="connsiteX119" fmla="*/ 161497 w 1013985"/>
                    <a:gd name="connsiteY119" fmla="*/ 352686 h 1064822"/>
                    <a:gd name="connsiteX120" fmla="*/ 149590 w 1013985"/>
                    <a:gd name="connsiteY120" fmla="*/ 331255 h 1064822"/>
                    <a:gd name="connsiteX121" fmla="*/ 149591 w 1013985"/>
                    <a:gd name="connsiteY121" fmla="*/ 324111 h 1064822"/>
                    <a:gd name="connsiteX122" fmla="*/ 130541 w 1013985"/>
                    <a:gd name="connsiteY122" fmla="*/ 290773 h 1064822"/>
                    <a:gd name="connsiteX123" fmla="*/ 116253 w 1013985"/>
                    <a:gd name="connsiteY123" fmla="*/ 274105 h 1064822"/>
                    <a:gd name="connsiteX124" fmla="*/ 101966 w 1013985"/>
                    <a:gd name="connsiteY124" fmla="*/ 228860 h 1064822"/>
                    <a:gd name="connsiteX125" fmla="*/ 90059 w 1013985"/>
                    <a:gd name="connsiteY125" fmla="*/ 202668 h 1064822"/>
                    <a:gd name="connsiteX126" fmla="*/ 87678 w 1013985"/>
                    <a:gd name="connsiteY126" fmla="*/ 193142 h 1064822"/>
                    <a:gd name="connsiteX127" fmla="*/ 82916 w 1013985"/>
                    <a:gd name="connsiteY127" fmla="*/ 176473 h 1064822"/>
                    <a:gd name="connsiteX128" fmla="*/ 71010 w 1013985"/>
                    <a:gd name="connsiteY128" fmla="*/ 143136 h 1064822"/>
                    <a:gd name="connsiteX129" fmla="*/ 68628 w 1013985"/>
                    <a:gd name="connsiteY129" fmla="*/ 135992 h 1064822"/>
                    <a:gd name="connsiteX130" fmla="*/ 61485 w 1013985"/>
                    <a:gd name="connsiteY130" fmla="*/ 131230 h 1064822"/>
                    <a:gd name="connsiteX131" fmla="*/ 44816 w 1013985"/>
                    <a:gd name="connsiteY131" fmla="*/ 121705 h 1064822"/>
                    <a:gd name="connsiteX132" fmla="*/ 42435 w 1013985"/>
                    <a:gd name="connsiteY132" fmla="*/ 112180 h 1064822"/>
                    <a:gd name="connsiteX133" fmla="*/ 40053 w 1013985"/>
                    <a:gd name="connsiteY133" fmla="*/ 105036 h 1064822"/>
                    <a:gd name="connsiteX134" fmla="*/ 35291 w 1013985"/>
                    <a:gd name="connsiteY134" fmla="*/ 81223 h 1064822"/>
                    <a:gd name="connsiteX135" fmla="*/ 32910 w 1013985"/>
                    <a:gd name="connsiteY135" fmla="*/ 71698 h 1064822"/>
                    <a:gd name="connsiteX136" fmla="*/ 23385 w 1013985"/>
                    <a:gd name="connsiteY136" fmla="*/ 59792 h 1064822"/>
                    <a:gd name="connsiteX137" fmla="*/ 13860 w 1013985"/>
                    <a:gd name="connsiteY137" fmla="*/ 45505 h 1064822"/>
                    <a:gd name="connsiteX138" fmla="*/ 4335 w 1013985"/>
                    <a:gd name="connsiteY138" fmla="*/ 261 h 1064822"/>
                    <a:gd name="connsiteX0" fmla="*/ 4335 w 1013985"/>
                    <a:gd name="connsiteY0" fmla="*/ 261 h 1064822"/>
                    <a:gd name="connsiteX1" fmla="*/ 104347 w 1013985"/>
                    <a:gd name="connsiteY1" fmla="*/ 28836 h 1064822"/>
                    <a:gd name="connsiteX2" fmla="*/ 132922 w 1013985"/>
                    <a:gd name="connsiteY2" fmla="*/ 35980 h 1064822"/>
                    <a:gd name="connsiteX3" fmla="*/ 142447 w 1013985"/>
                    <a:gd name="connsiteY3" fmla="*/ 43123 h 1064822"/>
                    <a:gd name="connsiteX4" fmla="*/ 149591 w 1013985"/>
                    <a:gd name="connsiteY4" fmla="*/ 45505 h 1064822"/>
                    <a:gd name="connsiteX5" fmla="*/ 159116 w 1013985"/>
                    <a:gd name="connsiteY5" fmla="*/ 50267 h 1064822"/>
                    <a:gd name="connsiteX6" fmla="*/ 182928 w 1013985"/>
                    <a:gd name="connsiteY6" fmla="*/ 59792 h 1064822"/>
                    <a:gd name="connsiteX7" fmla="*/ 211503 w 1013985"/>
                    <a:gd name="connsiteY7" fmla="*/ 59792 h 1064822"/>
                    <a:gd name="connsiteX8" fmla="*/ 230553 w 1013985"/>
                    <a:gd name="connsiteY8" fmla="*/ 81223 h 1064822"/>
                    <a:gd name="connsiteX9" fmla="*/ 244841 w 1013985"/>
                    <a:gd name="connsiteY9" fmla="*/ 66936 h 1064822"/>
                    <a:gd name="connsiteX10" fmla="*/ 297228 w 1013985"/>
                    <a:gd name="connsiteY10" fmla="*/ 71698 h 1064822"/>
                    <a:gd name="connsiteX11" fmla="*/ 342472 w 1013985"/>
                    <a:gd name="connsiteY11" fmla="*/ 93129 h 1064822"/>
                    <a:gd name="connsiteX12" fmla="*/ 423435 w 1013985"/>
                    <a:gd name="connsiteY12" fmla="*/ 109798 h 1064822"/>
                    <a:gd name="connsiteX13" fmla="*/ 430578 w 1013985"/>
                    <a:gd name="connsiteY13" fmla="*/ 112180 h 1064822"/>
                    <a:gd name="connsiteX14" fmla="*/ 437722 w 1013985"/>
                    <a:gd name="connsiteY14" fmla="*/ 116942 h 1064822"/>
                    <a:gd name="connsiteX15" fmla="*/ 478203 w 1013985"/>
                    <a:gd name="connsiteY15" fmla="*/ 119323 h 1064822"/>
                    <a:gd name="connsiteX16" fmla="*/ 575834 w 1013985"/>
                    <a:gd name="connsiteY16" fmla="*/ 138373 h 1064822"/>
                    <a:gd name="connsiteX17" fmla="*/ 568690 w 1013985"/>
                    <a:gd name="connsiteY17" fmla="*/ 143135 h 1064822"/>
                    <a:gd name="connsiteX18" fmla="*/ 606791 w 1013985"/>
                    <a:gd name="connsiteY18" fmla="*/ 138373 h 1064822"/>
                    <a:gd name="connsiteX19" fmla="*/ 613935 w 1013985"/>
                    <a:gd name="connsiteY19" fmla="*/ 140755 h 1064822"/>
                    <a:gd name="connsiteX20" fmla="*/ 663941 w 1013985"/>
                    <a:gd name="connsiteY20" fmla="*/ 155043 h 1064822"/>
                    <a:gd name="connsiteX21" fmla="*/ 692516 w 1013985"/>
                    <a:gd name="connsiteY21" fmla="*/ 169329 h 1064822"/>
                    <a:gd name="connsiteX22" fmla="*/ 699659 w 1013985"/>
                    <a:gd name="connsiteY22" fmla="*/ 171711 h 1064822"/>
                    <a:gd name="connsiteX23" fmla="*/ 706803 w 1013985"/>
                    <a:gd name="connsiteY23" fmla="*/ 181235 h 1064822"/>
                    <a:gd name="connsiteX24" fmla="*/ 725853 w 1013985"/>
                    <a:gd name="connsiteY24" fmla="*/ 176473 h 1064822"/>
                    <a:gd name="connsiteX25" fmla="*/ 737760 w 1013985"/>
                    <a:gd name="connsiteY25" fmla="*/ 178854 h 1064822"/>
                    <a:gd name="connsiteX26" fmla="*/ 759191 w 1013985"/>
                    <a:gd name="connsiteY26" fmla="*/ 181236 h 1064822"/>
                    <a:gd name="connsiteX27" fmla="*/ 778241 w 1013985"/>
                    <a:gd name="connsiteY27" fmla="*/ 193142 h 1064822"/>
                    <a:gd name="connsiteX28" fmla="*/ 813960 w 1013985"/>
                    <a:gd name="connsiteY28" fmla="*/ 197905 h 1064822"/>
                    <a:gd name="connsiteX29" fmla="*/ 821104 w 1013985"/>
                    <a:gd name="connsiteY29" fmla="*/ 207429 h 1064822"/>
                    <a:gd name="connsiteX30" fmla="*/ 840153 w 1013985"/>
                    <a:gd name="connsiteY30" fmla="*/ 202668 h 1064822"/>
                    <a:gd name="connsiteX31" fmla="*/ 854440 w 1013985"/>
                    <a:gd name="connsiteY31" fmla="*/ 207429 h 1064822"/>
                    <a:gd name="connsiteX32" fmla="*/ 868728 w 1013985"/>
                    <a:gd name="connsiteY32" fmla="*/ 209810 h 1064822"/>
                    <a:gd name="connsiteX33" fmla="*/ 890160 w 1013985"/>
                    <a:gd name="connsiteY33" fmla="*/ 221717 h 1064822"/>
                    <a:gd name="connsiteX34" fmla="*/ 916353 w 1013985"/>
                    <a:gd name="connsiteY34" fmla="*/ 224099 h 1064822"/>
                    <a:gd name="connsiteX35" fmla="*/ 937785 w 1013985"/>
                    <a:gd name="connsiteY35" fmla="*/ 226480 h 1064822"/>
                    <a:gd name="connsiteX36" fmla="*/ 952072 w 1013985"/>
                    <a:gd name="connsiteY36" fmla="*/ 226480 h 1064822"/>
                    <a:gd name="connsiteX37" fmla="*/ 966360 w 1013985"/>
                    <a:gd name="connsiteY37" fmla="*/ 228861 h 1064822"/>
                    <a:gd name="connsiteX38" fmla="*/ 985410 w 1013985"/>
                    <a:gd name="connsiteY38" fmla="*/ 231242 h 1064822"/>
                    <a:gd name="connsiteX39" fmla="*/ 987791 w 1013985"/>
                    <a:gd name="connsiteY39" fmla="*/ 236004 h 1064822"/>
                    <a:gd name="connsiteX40" fmla="*/ 999697 w 1013985"/>
                    <a:gd name="connsiteY40" fmla="*/ 283630 h 1064822"/>
                    <a:gd name="connsiteX41" fmla="*/ 1006841 w 1013985"/>
                    <a:gd name="connsiteY41" fmla="*/ 340780 h 1064822"/>
                    <a:gd name="connsiteX42" fmla="*/ 1011603 w 1013985"/>
                    <a:gd name="connsiteY42" fmla="*/ 407455 h 1064822"/>
                    <a:gd name="connsiteX43" fmla="*/ 1013985 w 1013985"/>
                    <a:gd name="connsiteY43" fmla="*/ 421742 h 1064822"/>
                    <a:gd name="connsiteX44" fmla="*/ 1011603 w 1013985"/>
                    <a:gd name="connsiteY44" fmla="*/ 476511 h 1064822"/>
                    <a:gd name="connsiteX45" fmla="*/ 1009222 w 1013985"/>
                    <a:gd name="connsiteY45" fmla="*/ 512230 h 1064822"/>
                    <a:gd name="connsiteX46" fmla="*/ 1002078 w 1013985"/>
                    <a:gd name="connsiteY46" fmla="*/ 514611 h 1064822"/>
                    <a:gd name="connsiteX47" fmla="*/ 997317 w 1013985"/>
                    <a:gd name="connsiteY47" fmla="*/ 531280 h 1064822"/>
                    <a:gd name="connsiteX48" fmla="*/ 1002078 w 1013985"/>
                    <a:gd name="connsiteY48" fmla="*/ 540805 h 1064822"/>
                    <a:gd name="connsiteX49" fmla="*/ 994935 w 1013985"/>
                    <a:gd name="connsiteY49" fmla="*/ 550330 h 1064822"/>
                    <a:gd name="connsiteX50" fmla="*/ 980647 w 1013985"/>
                    <a:gd name="connsiteY50" fmla="*/ 597955 h 1064822"/>
                    <a:gd name="connsiteX51" fmla="*/ 971122 w 1013985"/>
                    <a:gd name="connsiteY51" fmla="*/ 612242 h 1064822"/>
                    <a:gd name="connsiteX52" fmla="*/ 956835 w 1013985"/>
                    <a:gd name="connsiteY52" fmla="*/ 674155 h 1064822"/>
                    <a:gd name="connsiteX53" fmla="*/ 949691 w 1013985"/>
                    <a:gd name="connsiteY53" fmla="*/ 683680 h 1064822"/>
                    <a:gd name="connsiteX54" fmla="*/ 942547 w 1013985"/>
                    <a:gd name="connsiteY54" fmla="*/ 690823 h 1064822"/>
                    <a:gd name="connsiteX55" fmla="*/ 933022 w 1013985"/>
                    <a:gd name="connsiteY55" fmla="*/ 695586 h 1064822"/>
                    <a:gd name="connsiteX56" fmla="*/ 918735 w 1013985"/>
                    <a:gd name="connsiteY56" fmla="*/ 724161 h 1064822"/>
                    <a:gd name="connsiteX57" fmla="*/ 911591 w 1013985"/>
                    <a:gd name="connsiteY57" fmla="*/ 743211 h 1064822"/>
                    <a:gd name="connsiteX58" fmla="*/ 909210 w 1013985"/>
                    <a:gd name="connsiteY58" fmla="*/ 750355 h 1064822"/>
                    <a:gd name="connsiteX59" fmla="*/ 890160 w 1013985"/>
                    <a:gd name="connsiteY59" fmla="*/ 767023 h 1064822"/>
                    <a:gd name="connsiteX60" fmla="*/ 871110 w 1013985"/>
                    <a:gd name="connsiteY60" fmla="*/ 781311 h 1064822"/>
                    <a:gd name="connsiteX61" fmla="*/ 871110 w 1013985"/>
                    <a:gd name="connsiteY61" fmla="*/ 800361 h 1064822"/>
                    <a:gd name="connsiteX62" fmla="*/ 852060 w 1013985"/>
                    <a:gd name="connsiteY62" fmla="*/ 819411 h 1064822"/>
                    <a:gd name="connsiteX63" fmla="*/ 837772 w 1013985"/>
                    <a:gd name="connsiteY63" fmla="*/ 833698 h 1064822"/>
                    <a:gd name="connsiteX64" fmla="*/ 833010 w 1013985"/>
                    <a:gd name="connsiteY64" fmla="*/ 840842 h 1064822"/>
                    <a:gd name="connsiteX65" fmla="*/ 825866 w 1013985"/>
                    <a:gd name="connsiteY65" fmla="*/ 859892 h 1064822"/>
                    <a:gd name="connsiteX66" fmla="*/ 802053 w 1013985"/>
                    <a:gd name="connsiteY66" fmla="*/ 888467 h 1064822"/>
                    <a:gd name="connsiteX67" fmla="*/ 794910 w 1013985"/>
                    <a:gd name="connsiteY67" fmla="*/ 893230 h 1064822"/>
                    <a:gd name="connsiteX68" fmla="*/ 780622 w 1013985"/>
                    <a:gd name="connsiteY68" fmla="*/ 905136 h 1064822"/>
                    <a:gd name="connsiteX69" fmla="*/ 766335 w 1013985"/>
                    <a:gd name="connsiteY69" fmla="*/ 919423 h 1064822"/>
                    <a:gd name="connsiteX70" fmla="*/ 744903 w 1013985"/>
                    <a:gd name="connsiteY70" fmla="*/ 926567 h 1064822"/>
                    <a:gd name="connsiteX71" fmla="*/ 711565 w 1013985"/>
                    <a:gd name="connsiteY71" fmla="*/ 950380 h 1064822"/>
                    <a:gd name="connsiteX72" fmla="*/ 697278 w 1013985"/>
                    <a:gd name="connsiteY72" fmla="*/ 947998 h 1064822"/>
                    <a:gd name="connsiteX73" fmla="*/ 699660 w 1013985"/>
                    <a:gd name="connsiteY73" fmla="*/ 971811 h 1064822"/>
                    <a:gd name="connsiteX74" fmla="*/ 682991 w 1013985"/>
                    <a:gd name="connsiteY74" fmla="*/ 959905 h 1064822"/>
                    <a:gd name="connsiteX75" fmla="*/ 668703 w 1013985"/>
                    <a:gd name="connsiteY75" fmla="*/ 974192 h 1064822"/>
                    <a:gd name="connsiteX76" fmla="*/ 663941 w 1013985"/>
                    <a:gd name="connsiteY76" fmla="*/ 988480 h 1064822"/>
                    <a:gd name="connsiteX77" fmla="*/ 647272 w 1013985"/>
                    <a:gd name="connsiteY77" fmla="*/ 1000386 h 1064822"/>
                    <a:gd name="connsiteX78" fmla="*/ 640128 w 1013985"/>
                    <a:gd name="connsiteY78" fmla="*/ 1005148 h 1064822"/>
                    <a:gd name="connsiteX79" fmla="*/ 630603 w 1013985"/>
                    <a:gd name="connsiteY79" fmla="*/ 1014673 h 1064822"/>
                    <a:gd name="connsiteX80" fmla="*/ 594885 w 1013985"/>
                    <a:gd name="connsiteY80" fmla="*/ 1019436 h 1064822"/>
                    <a:gd name="connsiteX81" fmla="*/ 554403 w 1013985"/>
                    <a:gd name="connsiteY81" fmla="*/ 1040867 h 1064822"/>
                    <a:gd name="connsiteX82" fmla="*/ 547260 w 1013985"/>
                    <a:gd name="connsiteY82" fmla="*/ 1043248 h 1064822"/>
                    <a:gd name="connsiteX83" fmla="*/ 528210 w 1013985"/>
                    <a:gd name="connsiteY83" fmla="*/ 1050392 h 1064822"/>
                    <a:gd name="connsiteX84" fmla="*/ 518685 w 1013985"/>
                    <a:gd name="connsiteY84" fmla="*/ 1048011 h 1064822"/>
                    <a:gd name="connsiteX85" fmla="*/ 497253 w 1013985"/>
                    <a:gd name="connsiteY85" fmla="*/ 1064678 h 1064822"/>
                    <a:gd name="connsiteX86" fmla="*/ 473441 w 1013985"/>
                    <a:gd name="connsiteY86" fmla="*/ 1033723 h 1064822"/>
                    <a:gd name="connsiteX87" fmla="*/ 471060 w 1013985"/>
                    <a:gd name="connsiteY87" fmla="*/ 1026580 h 1064822"/>
                    <a:gd name="connsiteX88" fmla="*/ 475822 w 1013985"/>
                    <a:gd name="connsiteY88" fmla="*/ 1019436 h 1064822"/>
                    <a:gd name="connsiteX89" fmla="*/ 478204 w 1013985"/>
                    <a:gd name="connsiteY89" fmla="*/ 1002768 h 1064822"/>
                    <a:gd name="connsiteX90" fmla="*/ 468679 w 1013985"/>
                    <a:gd name="connsiteY90" fmla="*/ 1000386 h 1064822"/>
                    <a:gd name="connsiteX91" fmla="*/ 466297 w 1013985"/>
                    <a:gd name="connsiteY91" fmla="*/ 983718 h 1064822"/>
                    <a:gd name="connsiteX92" fmla="*/ 454391 w 1013985"/>
                    <a:gd name="connsiteY92" fmla="*/ 967048 h 1064822"/>
                    <a:gd name="connsiteX93" fmla="*/ 435341 w 1013985"/>
                    <a:gd name="connsiteY93" fmla="*/ 924186 h 1064822"/>
                    <a:gd name="connsiteX94" fmla="*/ 425816 w 1013985"/>
                    <a:gd name="connsiteY94" fmla="*/ 914660 h 1064822"/>
                    <a:gd name="connsiteX95" fmla="*/ 428197 w 1013985"/>
                    <a:gd name="connsiteY95" fmla="*/ 907516 h 1064822"/>
                    <a:gd name="connsiteX96" fmla="*/ 413909 w 1013985"/>
                    <a:gd name="connsiteY96" fmla="*/ 876561 h 1064822"/>
                    <a:gd name="connsiteX97" fmla="*/ 402003 w 1013985"/>
                    <a:gd name="connsiteY97" fmla="*/ 843223 h 1064822"/>
                    <a:gd name="connsiteX98" fmla="*/ 392478 w 1013985"/>
                    <a:gd name="connsiteY98" fmla="*/ 826555 h 1064822"/>
                    <a:gd name="connsiteX99" fmla="*/ 382953 w 1013985"/>
                    <a:gd name="connsiteY99" fmla="*/ 797980 h 1064822"/>
                    <a:gd name="connsiteX100" fmla="*/ 373428 w 1013985"/>
                    <a:gd name="connsiteY100" fmla="*/ 783692 h 1064822"/>
                    <a:gd name="connsiteX101" fmla="*/ 337709 w 1013985"/>
                    <a:gd name="connsiteY101" fmla="*/ 712254 h 1064822"/>
                    <a:gd name="connsiteX102" fmla="*/ 318659 w 1013985"/>
                    <a:gd name="connsiteY102" fmla="*/ 683679 h 1064822"/>
                    <a:gd name="connsiteX103" fmla="*/ 304372 w 1013985"/>
                    <a:gd name="connsiteY103" fmla="*/ 650343 h 1064822"/>
                    <a:gd name="connsiteX104" fmla="*/ 282941 w 1013985"/>
                    <a:gd name="connsiteY104" fmla="*/ 619385 h 1064822"/>
                    <a:gd name="connsiteX105" fmla="*/ 280560 w 1013985"/>
                    <a:gd name="connsiteY105" fmla="*/ 607480 h 1064822"/>
                    <a:gd name="connsiteX106" fmla="*/ 263890 w 1013985"/>
                    <a:gd name="connsiteY106" fmla="*/ 574141 h 1064822"/>
                    <a:gd name="connsiteX107" fmla="*/ 254366 w 1013985"/>
                    <a:gd name="connsiteY107" fmla="*/ 593192 h 1064822"/>
                    <a:gd name="connsiteX108" fmla="*/ 247222 w 1013985"/>
                    <a:gd name="connsiteY108" fmla="*/ 552711 h 1064822"/>
                    <a:gd name="connsiteX109" fmla="*/ 249603 w 1013985"/>
                    <a:gd name="connsiteY109" fmla="*/ 550330 h 1064822"/>
                    <a:gd name="connsiteX110" fmla="*/ 251985 w 1013985"/>
                    <a:gd name="connsiteY110" fmla="*/ 536042 h 1064822"/>
                    <a:gd name="connsiteX111" fmla="*/ 256747 w 1013985"/>
                    <a:gd name="connsiteY111" fmla="*/ 524136 h 1064822"/>
                    <a:gd name="connsiteX112" fmla="*/ 242459 w 1013985"/>
                    <a:gd name="connsiteY112" fmla="*/ 524136 h 1064822"/>
                    <a:gd name="connsiteX113" fmla="*/ 228172 w 1013985"/>
                    <a:gd name="connsiteY113" fmla="*/ 497943 h 1064822"/>
                    <a:gd name="connsiteX114" fmla="*/ 228172 w 1013985"/>
                    <a:gd name="connsiteY114" fmla="*/ 502705 h 1064822"/>
                    <a:gd name="connsiteX115" fmla="*/ 213885 w 1013985"/>
                    <a:gd name="connsiteY115" fmla="*/ 474130 h 1064822"/>
                    <a:gd name="connsiteX116" fmla="*/ 185310 w 1013985"/>
                    <a:gd name="connsiteY116" fmla="*/ 397929 h 1064822"/>
                    <a:gd name="connsiteX117" fmla="*/ 171022 w 1013985"/>
                    <a:gd name="connsiteY117" fmla="*/ 371736 h 1064822"/>
                    <a:gd name="connsiteX118" fmla="*/ 180547 w 1013985"/>
                    <a:gd name="connsiteY118" fmla="*/ 357448 h 1064822"/>
                    <a:gd name="connsiteX119" fmla="*/ 161497 w 1013985"/>
                    <a:gd name="connsiteY119" fmla="*/ 352686 h 1064822"/>
                    <a:gd name="connsiteX120" fmla="*/ 149590 w 1013985"/>
                    <a:gd name="connsiteY120" fmla="*/ 331255 h 1064822"/>
                    <a:gd name="connsiteX121" fmla="*/ 149591 w 1013985"/>
                    <a:gd name="connsiteY121" fmla="*/ 324111 h 1064822"/>
                    <a:gd name="connsiteX122" fmla="*/ 130541 w 1013985"/>
                    <a:gd name="connsiteY122" fmla="*/ 290773 h 1064822"/>
                    <a:gd name="connsiteX123" fmla="*/ 116253 w 1013985"/>
                    <a:gd name="connsiteY123" fmla="*/ 274105 h 1064822"/>
                    <a:gd name="connsiteX124" fmla="*/ 101966 w 1013985"/>
                    <a:gd name="connsiteY124" fmla="*/ 228860 h 1064822"/>
                    <a:gd name="connsiteX125" fmla="*/ 90059 w 1013985"/>
                    <a:gd name="connsiteY125" fmla="*/ 202668 h 1064822"/>
                    <a:gd name="connsiteX126" fmla="*/ 87678 w 1013985"/>
                    <a:gd name="connsiteY126" fmla="*/ 193142 h 1064822"/>
                    <a:gd name="connsiteX127" fmla="*/ 82916 w 1013985"/>
                    <a:gd name="connsiteY127" fmla="*/ 176473 h 1064822"/>
                    <a:gd name="connsiteX128" fmla="*/ 71010 w 1013985"/>
                    <a:gd name="connsiteY128" fmla="*/ 143136 h 1064822"/>
                    <a:gd name="connsiteX129" fmla="*/ 68628 w 1013985"/>
                    <a:gd name="connsiteY129" fmla="*/ 135992 h 1064822"/>
                    <a:gd name="connsiteX130" fmla="*/ 61485 w 1013985"/>
                    <a:gd name="connsiteY130" fmla="*/ 131230 h 1064822"/>
                    <a:gd name="connsiteX131" fmla="*/ 44816 w 1013985"/>
                    <a:gd name="connsiteY131" fmla="*/ 121705 h 1064822"/>
                    <a:gd name="connsiteX132" fmla="*/ 42435 w 1013985"/>
                    <a:gd name="connsiteY132" fmla="*/ 112180 h 1064822"/>
                    <a:gd name="connsiteX133" fmla="*/ 40053 w 1013985"/>
                    <a:gd name="connsiteY133" fmla="*/ 105036 h 1064822"/>
                    <a:gd name="connsiteX134" fmla="*/ 35291 w 1013985"/>
                    <a:gd name="connsiteY134" fmla="*/ 81223 h 1064822"/>
                    <a:gd name="connsiteX135" fmla="*/ 32910 w 1013985"/>
                    <a:gd name="connsiteY135" fmla="*/ 71698 h 1064822"/>
                    <a:gd name="connsiteX136" fmla="*/ 23385 w 1013985"/>
                    <a:gd name="connsiteY136" fmla="*/ 59792 h 1064822"/>
                    <a:gd name="connsiteX137" fmla="*/ 13860 w 1013985"/>
                    <a:gd name="connsiteY137" fmla="*/ 45505 h 1064822"/>
                    <a:gd name="connsiteX138" fmla="*/ 4335 w 1013985"/>
                    <a:gd name="connsiteY138" fmla="*/ 261 h 1064822"/>
                    <a:gd name="connsiteX0" fmla="*/ 4335 w 1013985"/>
                    <a:gd name="connsiteY0" fmla="*/ 261 h 1064822"/>
                    <a:gd name="connsiteX1" fmla="*/ 104347 w 1013985"/>
                    <a:gd name="connsiteY1" fmla="*/ 28836 h 1064822"/>
                    <a:gd name="connsiteX2" fmla="*/ 132922 w 1013985"/>
                    <a:gd name="connsiteY2" fmla="*/ 35980 h 1064822"/>
                    <a:gd name="connsiteX3" fmla="*/ 142447 w 1013985"/>
                    <a:gd name="connsiteY3" fmla="*/ 43123 h 1064822"/>
                    <a:gd name="connsiteX4" fmla="*/ 149591 w 1013985"/>
                    <a:gd name="connsiteY4" fmla="*/ 45505 h 1064822"/>
                    <a:gd name="connsiteX5" fmla="*/ 159116 w 1013985"/>
                    <a:gd name="connsiteY5" fmla="*/ 50267 h 1064822"/>
                    <a:gd name="connsiteX6" fmla="*/ 182928 w 1013985"/>
                    <a:gd name="connsiteY6" fmla="*/ 59792 h 1064822"/>
                    <a:gd name="connsiteX7" fmla="*/ 211503 w 1013985"/>
                    <a:gd name="connsiteY7" fmla="*/ 59792 h 1064822"/>
                    <a:gd name="connsiteX8" fmla="*/ 230553 w 1013985"/>
                    <a:gd name="connsiteY8" fmla="*/ 81223 h 1064822"/>
                    <a:gd name="connsiteX9" fmla="*/ 244841 w 1013985"/>
                    <a:gd name="connsiteY9" fmla="*/ 66936 h 1064822"/>
                    <a:gd name="connsiteX10" fmla="*/ 297228 w 1013985"/>
                    <a:gd name="connsiteY10" fmla="*/ 71698 h 1064822"/>
                    <a:gd name="connsiteX11" fmla="*/ 342472 w 1013985"/>
                    <a:gd name="connsiteY11" fmla="*/ 93129 h 1064822"/>
                    <a:gd name="connsiteX12" fmla="*/ 423435 w 1013985"/>
                    <a:gd name="connsiteY12" fmla="*/ 109798 h 1064822"/>
                    <a:gd name="connsiteX13" fmla="*/ 430578 w 1013985"/>
                    <a:gd name="connsiteY13" fmla="*/ 112180 h 1064822"/>
                    <a:gd name="connsiteX14" fmla="*/ 437722 w 1013985"/>
                    <a:gd name="connsiteY14" fmla="*/ 116942 h 1064822"/>
                    <a:gd name="connsiteX15" fmla="*/ 478203 w 1013985"/>
                    <a:gd name="connsiteY15" fmla="*/ 119323 h 1064822"/>
                    <a:gd name="connsiteX16" fmla="*/ 575834 w 1013985"/>
                    <a:gd name="connsiteY16" fmla="*/ 138373 h 1064822"/>
                    <a:gd name="connsiteX17" fmla="*/ 568690 w 1013985"/>
                    <a:gd name="connsiteY17" fmla="*/ 143135 h 1064822"/>
                    <a:gd name="connsiteX18" fmla="*/ 606791 w 1013985"/>
                    <a:gd name="connsiteY18" fmla="*/ 138373 h 1064822"/>
                    <a:gd name="connsiteX19" fmla="*/ 613935 w 1013985"/>
                    <a:gd name="connsiteY19" fmla="*/ 140755 h 1064822"/>
                    <a:gd name="connsiteX20" fmla="*/ 663941 w 1013985"/>
                    <a:gd name="connsiteY20" fmla="*/ 155043 h 1064822"/>
                    <a:gd name="connsiteX21" fmla="*/ 692516 w 1013985"/>
                    <a:gd name="connsiteY21" fmla="*/ 169329 h 1064822"/>
                    <a:gd name="connsiteX22" fmla="*/ 699659 w 1013985"/>
                    <a:gd name="connsiteY22" fmla="*/ 171711 h 1064822"/>
                    <a:gd name="connsiteX23" fmla="*/ 706803 w 1013985"/>
                    <a:gd name="connsiteY23" fmla="*/ 181235 h 1064822"/>
                    <a:gd name="connsiteX24" fmla="*/ 725853 w 1013985"/>
                    <a:gd name="connsiteY24" fmla="*/ 176473 h 1064822"/>
                    <a:gd name="connsiteX25" fmla="*/ 737760 w 1013985"/>
                    <a:gd name="connsiteY25" fmla="*/ 178854 h 1064822"/>
                    <a:gd name="connsiteX26" fmla="*/ 759191 w 1013985"/>
                    <a:gd name="connsiteY26" fmla="*/ 181236 h 1064822"/>
                    <a:gd name="connsiteX27" fmla="*/ 778241 w 1013985"/>
                    <a:gd name="connsiteY27" fmla="*/ 193142 h 1064822"/>
                    <a:gd name="connsiteX28" fmla="*/ 813960 w 1013985"/>
                    <a:gd name="connsiteY28" fmla="*/ 197905 h 1064822"/>
                    <a:gd name="connsiteX29" fmla="*/ 821104 w 1013985"/>
                    <a:gd name="connsiteY29" fmla="*/ 207429 h 1064822"/>
                    <a:gd name="connsiteX30" fmla="*/ 840153 w 1013985"/>
                    <a:gd name="connsiteY30" fmla="*/ 202668 h 1064822"/>
                    <a:gd name="connsiteX31" fmla="*/ 854440 w 1013985"/>
                    <a:gd name="connsiteY31" fmla="*/ 207429 h 1064822"/>
                    <a:gd name="connsiteX32" fmla="*/ 868728 w 1013985"/>
                    <a:gd name="connsiteY32" fmla="*/ 209810 h 1064822"/>
                    <a:gd name="connsiteX33" fmla="*/ 890160 w 1013985"/>
                    <a:gd name="connsiteY33" fmla="*/ 221717 h 1064822"/>
                    <a:gd name="connsiteX34" fmla="*/ 916353 w 1013985"/>
                    <a:gd name="connsiteY34" fmla="*/ 224099 h 1064822"/>
                    <a:gd name="connsiteX35" fmla="*/ 937785 w 1013985"/>
                    <a:gd name="connsiteY35" fmla="*/ 226480 h 1064822"/>
                    <a:gd name="connsiteX36" fmla="*/ 952072 w 1013985"/>
                    <a:gd name="connsiteY36" fmla="*/ 226480 h 1064822"/>
                    <a:gd name="connsiteX37" fmla="*/ 966360 w 1013985"/>
                    <a:gd name="connsiteY37" fmla="*/ 228861 h 1064822"/>
                    <a:gd name="connsiteX38" fmla="*/ 985410 w 1013985"/>
                    <a:gd name="connsiteY38" fmla="*/ 231242 h 1064822"/>
                    <a:gd name="connsiteX39" fmla="*/ 987791 w 1013985"/>
                    <a:gd name="connsiteY39" fmla="*/ 236004 h 1064822"/>
                    <a:gd name="connsiteX40" fmla="*/ 999697 w 1013985"/>
                    <a:gd name="connsiteY40" fmla="*/ 283630 h 1064822"/>
                    <a:gd name="connsiteX41" fmla="*/ 1006841 w 1013985"/>
                    <a:gd name="connsiteY41" fmla="*/ 340780 h 1064822"/>
                    <a:gd name="connsiteX42" fmla="*/ 1011603 w 1013985"/>
                    <a:gd name="connsiteY42" fmla="*/ 407455 h 1064822"/>
                    <a:gd name="connsiteX43" fmla="*/ 1013985 w 1013985"/>
                    <a:gd name="connsiteY43" fmla="*/ 421742 h 1064822"/>
                    <a:gd name="connsiteX44" fmla="*/ 1011603 w 1013985"/>
                    <a:gd name="connsiteY44" fmla="*/ 476511 h 1064822"/>
                    <a:gd name="connsiteX45" fmla="*/ 1009222 w 1013985"/>
                    <a:gd name="connsiteY45" fmla="*/ 512230 h 1064822"/>
                    <a:gd name="connsiteX46" fmla="*/ 1002078 w 1013985"/>
                    <a:gd name="connsiteY46" fmla="*/ 514611 h 1064822"/>
                    <a:gd name="connsiteX47" fmla="*/ 997317 w 1013985"/>
                    <a:gd name="connsiteY47" fmla="*/ 531280 h 1064822"/>
                    <a:gd name="connsiteX48" fmla="*/ 1002078 w 1013985"/>
                    <a:gd name="connsiteY48" fmla="*/ 540805 h 1064822"/>
                    <a:gd name="connsiteX49" fmla="*/ 994935 w 1013985"/>
                    <a:gd name="connsiteY49" fmla="*/ 550330 h 1064822"/>
                    <a:gd name="connsiteX50" fmla="*/ 980647 w 1013985"/>
                    <a:gd name="connsiteY50" fmla="*/ 597955 h 1064822"/>
                    <a:gd name="connsiteX51" fmla="*/ 971122 w 1013985"/>
                    <a:gd name="connsiteY51" fmla="*/ 612242 h 1064822"/>
                    <a:gd name="connsiteX52" fmla="*/ 956835 w 1013985"/>
                    <a:gd name="connsiteY52" fmla="*/ 674155 h 1064822"/>
                    <a:gd name="connsiteX53" fmla="*/ 949691 w 1013985"/>
                    <a:gd name="connsiteY53" fmla="*/ 683680 h 1064822"/>
                    <a:gd name="connsiteX54" fmla="*/ 942547 w 1013985"/>
                    <a:gd name="connsiteY54" fmla="*/ 690823 h 1064822"/>
                    <a:gd name="connsiteX55" fmla="*/ 933022 w 1013985"/>
                    <a:gd name="connsiteY55" fmla="*/ 695586 h 1064822"/>
                    <a:gd name="connsiteX56" fmla="*/ 918735 w 1013985"/>
                    <a:gd name="connsiteY56" fmla="*/ 724161 h 1064822"/>
                    <a:gd name="connsiteX57" fmla="*/ 911591 w 1013985"/>
                    <a:gd name="connsiteY57" fmla="*/ 743211 h 1064822"/>
                    <a:gd name="connsiteX58" fmla="*/ 909210 w 1013985"/>
                    <a:gd name="connsiteY58" fmla="*/ 750355 h 1064822"/>
                    <a:gd name="connsiteX59" fmla="*/ 890160 w 1013985"/>
                    <a:gd name="connsiteY59" fmla="*/ 767023 h 1064822"/>
                    <a:gd name="connsiteX60" fmla="*/ 871110 w 1013985"/>
                    <a:gd name="connsiteY60" fmla="*/ 781311 h 1064822"/>
                    <a:gd name="connsiteX61" fmla="*/ 871110 w 1013985"/>
                    <a:gd name="connsiteY61" fmla="*/ 800361 h 1064822"/>
                    <a:gd name="connsiteX62" fmla="*/ 852060 w 1013985"/>
                    <a:gd name="connsiteY62" fmla="*/ 819411 h 1064822"/>
                    <a:gd name="connsiteX63" fmla="*/ 837772 w 1013985"/>
                    <a:gd name="connsiteY63" fmla="*/ 833698 h 1064822"/>
                    <a:gd name="connsiteX64" fmla="*/ 833010 w 1013985"/>
                    <a:gd name="connsiteY64" fmla="*/ 840842 h 1064822"/>
                    <a:gd name="connsiteX65" fmla="*/ 825866 w 1013985"/>
                    <a:gd name="connsiteY65" fmla="*/ 859892 h 1064822"/>
                    <a:gd name="connsiteX66" fmla="*/ 802053 w 1013985"/>
                    <a:gd name="connsiteY66" fmla="*/ 888467 h 1064822"/>
                    <a:gd name="connsiteX67" fmla="*/ 794910 w 1013985"/>
                    <a:gd name="connsiteY67" fmla="*/ 893230 h 1064822"/>
                    <a:gd name="connsiteX68" fmla="*/ 780622 w 1013985"/>
                    <a:gd name="connsiteY68" fmla="*/ 905136 h 1064822"/>
                    <a:gd name="connsiteX69" fmla="*/ 766335 w 1013985"/>
                    <a:gd name="connsiteY69" fmla="*/ 919423 h 1064822"/>
                    <a:gd name="connsiteX70" fmla="*/ 744903 w 1013985"/>
                    <a:gd name="connsiteY70" fmla="*/ 926567 h 1064822"/>
                    <a:gd name="connsiteX71" fmla="*/ 711565 w 1013985"/>
                    <a:gd name="connsiteY71" fmla="*/ 950380 h 1064822"/>
                    <a:gd name="connsiteX72" fmla="*/ 718710 w 1013985"/>
                    <a:gd name="connsiteY72" fmla="*/ 955141 h 1064822"/>
                    <a:gd name="connsiteX73" fmla="*/ 699660 w 1013985"/>
                    <a:gd name="connsiteY73" fmla="*/ 971811 h 1064822"/>
                    <a:gd name="connsiteX74" fmla="*/ 682991 w 1013985"/>
                    <a:gd name="connsiteY74" fmla="*/ 959905 h 1064822"/>
                    <a:gd name="connsiteX75" fmla="*/ 668703 w 1013985"/>
                    <a:gd name="connsiteY75" fmla="*/ 974192 h 1064822"/>
                    <a:gd name="connsiteX76" fmla="*/ 663941 w 1013985"/>
                    <a:gd name="connsiteY76" fmla="*/ 988480 h 1064822"/>
                    <a:gd name="connsiteX77" fmla="*/ 647272 w 1013985"/>
                    <a:gd name="connsiteY77" fmla="*/ 1000386 h 1064822"/>
                    <a:gd name="connsiteX78" fmla="*/ 640128 w 1013985"/>
                    <a:gd name="connsiteY78" fmla="*/ 1005148 h 1064822"/>
                    <a:gd name="connsiteX79" fmla="*/ 630603 w 1013985"/>
                    <a:gd name="connsiteY79" fmla="*/ 1014673 h 1064822"/>
                    <a:gd name="connsiteX80" fmla="*/ 594885 w 1013985"/>
                    <a:gd name="connsiteY80" fmla="*/ 1019436 h 1064822"/>
                    <a:gd name="connsiteX81" fmla="*/ 554403 w 1013985"/>
                    <a:gd name="connsiteY81" fmla="*/ 1040867 h 1064822"/>
                    <a:gd name="connsiteX82" fmla="*/ 547260 w 1013985"/>
                    <a:gd name="connsiteY82" fmla="*/ 1043248 h 1064822"/>
                    <a:gd name="connsiteX83" fmla="*/ 528210 w 1013985"/>
                    <a:gd name="connsiteY83" fmla="*/ 1050392 h 1064822"/>
                    <a:gd name="connsiteX84" fmla="*/ 518685 w 1013985"/>
                    <a:gd name="connsiteY84" fmla="*/ 1048011 h 1064822"/>
                    <a:gd name="connsiteX85" fmla="*/ 497253 w 1013985"/>
                    <a:gd name="connsiteY85" fmla="*/ 1064678 h 1064822"/>
                    <a:gd name="connsiteX86" fmla="*/ 473441 w 1013985"/>
                    <a:gd name="connsiteY86" fmla="*/ 1033723 h 1064822"/>
                    <a:gd name="connsiteX87" fmla="*/ 471060 w 1013985"/>
                    <a:gd name="connsiteY87" fmla="*/ 1026580 h 1064822"/>
                    <a:gd name="connsiteX88" fmla="*/ 475822 w 1013985"/>
                    <a:gd name="connsiteY88" fmla="*/ 1019436 h 1064822"/>
                    <a:gd name="connsiteX89" fmla="*/ 478204 w 1013985"/>
                    <a:gd name="connsiteY89" fmla="*/ 1002768 h 1064822"/>
                    <a:gd name="connsiteX90" fmla="*/ 468679 w 1013985"/>
                    <a:gd name="connsiteY90" fmla="*/ 1000386 h 1064822"/>
                    <a:gd name="connsiteX91" fmla="*/ 466297 w 1013985"/>
                    <a:gd name="connsiteY91" fmla="*/ 983718 h 1064822"/>
                    <a:gd name="connsiteX92" fmla="*/ 454391 w 1013985"/>
                    <a:gd name="connsiteY92" fmla="*/ 967048 h 1064822"/>
                    <a:gd name="connsiteX93" fmla="*/ 435341 w 1013985"/>
                    <a:gd name="connsiteY93" fmla="*/ 924186 h 1064822"/>
                    <a:gd name="connsiteX94" fmla="*/ 425816 w 1013985"/>
                    <a:gd name="connsiteY94" fmla="*/ 914660 h 1064822"/>
                    <a:gd name="connsiteX95" fmla="*/ 428197 w 1013985"/>
                    <a:gd name="connsiteY95" fmla="*/ 907516 h 1064822"/>
                    <a:gd name="connsiteX96" fmla="*/ 413909 w 1013985"/>
                    <a:gd name="connsiteY96" fmla="*/ 876561 h 1064822"/>
                    <a:gd name="connsiteX97" fmla="*/ 402003 w 1013985"/>
                    <a:gd name="connsiteY97" fmla="*/ 843223 h 1064822"/>
                    <a:gd name="connsiteX98" fmla="*/ 392478 w 1013985"/>
                    <a:gd name="connsiteY98" fmla="*/ 826555 h 1064822"/>
                    <a:gd name="connsiteX99" fmla="*/ 382953 w 1013985"/>
                    <a:gd name="connsiteY99" fmla="*/ 797980 h 1064822"/>
                    <a:gd name="connsiteX100" fmla="*/ 373428 w 1013985"/>
                    <a:gd name="connsiteY100" fmla="*/ 783692 h 1064822"/>
                    <a:gd name="connsiteX101" fmla="*/ 337709 w 1013985"/>
                    <a:gd name="connsiteY101" fmla="*/ 712254 h 1064822"/>
                    <a:gd name="connsiteX102" fmla="*/ 318659 w 1013985"/>
                    <a:gd name="connsiteY102" fmla="*/ 683679 h 1064822"/>
                    <a:gd name="connsiteX103" fmla="*/ 304372 w 1013985"/>
                    <a:gd name="connsiteY103" fmla="*/ 650343 h 1064822"/>
                    <a:gd name="connsiteX104" fmla="*/ 282941 w 1013985"/>
                    <a:gd name="connsiteY104" fmla="*/ 619385 h 1064822"/>
                    <a:gd name="connsiteX105" fmla="*/ 280560 w 1013985"/>
                    <a:gd name="connsiteY105" fmla="*/ 607480 h 1064822"/>
                    <a:gd name="connsiteX106" fmla="*/ 263890 w 1013985"/>
                    <a:gd name="connsiteY106" fmla="*/ 574141 h 1064822"/>
                    <a:gd name="connsiteX107" fmla="*/ 254366 w 1013985"/>
                    <a:gd name="connsiteY107" fmla="*/ 593192 h 1064822"/>
                    <a:gd name="connsiteX108" fmla="*/ 247222 w 1013985"/>
                    <a:gd name="connsiteY108" fmla="*/ 552711 h 1064822"/>
                    <a:gd name="connsiteX109" fmla="*/ 249603 w 1013985"/>
                    <a:gd name="connsiteY109" fmla="*/ 550330 h 1064822"/>
                    <a:gd name="connsiteX110" fmla="*/ 251985 w 1013985"/>
                    <a:gd name="connsiteY110" fmla="*/ 536042 h 1064822"/>
                    <a:gd name="connsiteX111" fmla="*/ 256747 w 1013985"/>
                    <a:gd name="connsiteY111" fmla="*/ 524136 h 1064822"/>
                    <a:gd name="connsiteX112" fmla="*/ 242459 w 1013985"/>
                    <a:gd name="connsiteY112" fmla="*/ 524136 h 1064822"/>
                    <a:gd name="connsiteX113" fmla="*/ 228172 w 1013985"/>
                    <a:gd name="connsiteY113" fmla="*/ 497943 h 1064822"/>
                    <a:gd name="connsiteX114" fmla="*/ 228172 w 1013985"/>
                    <a:gd name="connsiteY114" fmla="*/ 502705 h 1064822"/>
                    <a:gd name="connsiteX115" fmla="*/ 213885 w 1013985"/>
                    <a:gd name="connsiteY115" fmla="*/ 474130 h 1064822"/>
                    <a:gd name="connsiteX116" fmla="*/ 185310 w 1013985"/>
                    <a:gd name="connsiteY116" fmla="*/ 397929 h 1064822"/>
                    <a:gd name="connsiteX117" fmla="*/ 171022 w 1013985"/>
                    <a:gd name="connsiteY117" fmla="*/ 371736 h 1064822"/>
                    <a:gd name="connsiteX118" fmla="*/ 180547 w 1013985"/>
                    <a:gd name="connsiteY118" fmla="*/ 357448 h 1064822"/>
                    <a:gd name="connsiteX119" fmla="*/ 161497 w 1013985"/>
                    <a:gd name="connsiteY119" fmla="*/ 352686 h 1064822"/>
                    <a:gd name="connsiteX120" fmla="*/ 149590 w 1013985"/>
                    <a:gd name="connsiteY120" fmla="*/ 331255 h 1064822"/>
                    <a:gd name="connsiteX121" fmla="*/ 149591 w 1013985"/>
                    <a:gd name="connsiteY121" fmla="*/ 324111 h 1064822"/>
                    <a:gd name="connsiteX122" fmla="*/ 130541 w 1013985"/>
                    <a:gd name="connsiteY122" fmla="*/ 290773 h 1064822"/>
                    <a:gd name="connsiteX123" fmla="*/ 116253 w 1013985"/>
                    <a:gd name="connsiteY123" fmla="*/ 274105 h 1064822"/>
                    <a:gd name="connsiteX124" fmla="*/ 101966 w 1013985"/>
                    <a:gd name="connsiteY124" fmla="*/ 228860 h 1064822"/>
                    <a:gd name="connsiteX125" fmla="*/ 90059 w 1013985"/>
                    <a:gd name="connsiteY125" fmla="*/ 202668 h 1064822"/>
                    <a:gd name="connsiteX126" fmla="*/ 87678 w 1013985"/>
                    <a:gd name="connsiteY126" fmla="*/ 193142 h 1064822"/>
                    <a:gd name="connsiteX127" fmla="*/ 82916 w 1013985"/>
                    <a:gd name="connsiteY127" fmla="*/ 176473 h 1064822"/>
                    <a:gd name="connsiteX128" fmla="*/ 71010 w 1013985"/>
                    <a:gd name="connsiteY128" fmla="*/ 143136 h 1064822"/>
                    <a:gd name="connsiteX129" fmla="*/ 68628 w 1013985"/>
                    <a:gd name="connsiteY129" fmla="*/ 135992 h 1064822"/>
                    <a:gd name="connsiteX130" fmla="*/ 61485 w 1013985"/>
                    <a:gd name="connsiteY130" fmla="*/ 131230 h 1064822"/>
                    <a:gd name="connsiteX131" fmla="*/ 44816 w 1013985"/>
                    <a:gd name="connsiteY131" fmla="*/ 121705 h 1064822"/>
                    <a:gd name="connsiteX132" fmla="*/ 42435 w 1013985"/>
                    <a:gd name="connsiteY132" fmla="*/ 112180 h 1064822"/>
                    <a:gd name="connsiteX133" fmla="*/ 40053 w 1013985"/>
                    <a:gd name="connsiteY133" fmla="*/ 105036 h 1064822"/>
                    <a:gd name="connsiteX134" fmla="*/ 35291 w 1013985"/>
                    <a:gd name="connsiteY134" fmla="*/ 81223 h 1064822"/>
                    <a:gd name="connsiteX135" fmla="*/ 32910 w 1013985"/>
                    <a:gd name="connsiteY135" fmla="*/ 71698 h 1064822"/>
                    <a:gd name="connsiteX136" fmla="*/ 23385 w 1013985"/>
                    <a:gd name="connsiteY136" fmla="*/ 59792 h 1064822"/>
                    <a:gd name="connsiteX137" fmla="*/ 13860 w 1013985"/>
                    <a:gd name="connsiteY137" fmla="*/ 45505 h 1064822"/>
                    <a:gd name="connsiteX138" fmla="*/ 4335 w 1013985"/>
                    <a:gd name="connsiteY138" fmla="*/ 261 h 1064822"/>
                    <a:gd name="connsiteX0" fmla="*/ 4335 w 1013985"/>
                    <a:gd name="connsiteY0" fmla="*/ 261 h 1064822"/>
                    <a:gd name="connsiteX1" fmla="*/ 104347 w 1013985"/>
                    <a:gd name="connsiteY1" fmla="*/ 28836 h 1064822"/>
                    <a:gd name="connsiteX2" fmla="*/ 132922 w 1013985"/>
                    <a:gd name="connsiteY2" fmla="*/ 35980 h 1064822"/>
                    <a:gd name="connsiteX3" fmla="*/ 142447 w 1013985"/>
                    <a:gd name="connsiteY3" fmla="*/ 43123 h 1064822"/>
                    <a:gd name="connsiteX4" fmla="*/ 149591 w 1013985"/>
                    <a:gd name="connsiteY4" fmla="*/ 45505 h 1064822"/>
                    <a:gd name="connsiteX5" fmla="*/ 159116 w 1013985"/>
                    <a:gd name="connsiteY5" fmla="*/ 50267 h 1064822"/>
                    <a:gd name="connsiteX6" fmla="*/ 182928 w 1013985"/>
                    <a:gd name="connsiteY6" fmla="*/ 59792 h 1064822"/>
                    <a:gd name="connsiteX7" fmla="*/ 211503 w 1013985"/>
                    <a:gd name="connsiteY7" fmla="*/ 59792 h 1064822"/>
                    <a:gd name="connsiteX8" fmla="*/ 230553 w 1013985"/>
                    <a:gd name="connsiteY8" fmla="*/ 81223 h 1064822"/>
                    <a:gd name="connsiteX9" fmla="*/ 244841 w 1013985"/>
                    <a:gd name="connsiteY9" fmla="*/ 66936 h 1064822"/>
                    <a:gd name="connsiteX10" fmla="*/ 297228 w 1013985"/>
                    <a:gd name="connsiteY10" fmla="*/ 71698 h 1064822"/>
                    <a:gd name="connsiteX11" fmla="*/ 342472 w 1013985"/>
                    <a:gd name="connsiteY11" fmla="*/ 93129 h 1064822"/>
                    <a:gd name="connsiteX12" fmla="*/ 423435 w 1013985"/>
                    <a:gd name="connsiteY12" fmla="*/ 109798 h 1064822"/>
                    <a:gd name="connsiteX13" fmla="*/ 430578 w 1013985"/>
                    <a:gd name="connsiteY13" fmla="*/ 112180 h 1064822"/>
                    <a:gd name="connsiteX14" fmla="*/ 437722 w 1013985"/>
                    <a:gd name="connsiteY14" fmla="*/ 116942 h 1064822"/>
                    <a:gd name="connsiteX15" fmla="*/ 478203 w 1013985"/>
                    <a:gd name="connsiteY15" fmla="*/ 119323 h 1064822"/>
                    <a:gd name="connsiteX16" fmla="*/ 575834 w 1013985"/>
                    <a:gd name="connsiteY16" fmla="*/ 138373 h 1064822"/>
                    <a:gd name="connsiteX17" fmla="*/ 568690 w 1013985"/>
                    <a:gd name="connsiteY17" fmla="*/ 143135 h 1064822"/>
                    <a:gd name="connsiteX18" fmla="*/ 606791 w 1013985"/>
                    <a:gd name="connsiteY18" fmla="*/ 138373 h 1064822"/>
                    <a:gd name="connsiteX19" fmla="*/ 613935 w 1013985"/>
                    <a:gd name="connsiteY19" fmla="*/ 140755 h 1064822"/>
                    <a:gd name="connsiteX20" fmla="*/ 663941 w 1013985"/>
                    <a:gd name="connsiteY20" fmla="*/ 155043 h 1064822"/>
                    <a:gd name="connsiteX21" fmla="*/ 692516 w 1013985"/>
                    <a:gd name="connsiteY21" fmla="*/ 169329 h 1064822"/>
                    <a:gd name="connsiteX22" fmla="*/ 699659 w 1013985"/>
                    <a:gd name="connsiteY22" fmla="*/ 171711 h 1064822"/>
                    <a:gd name="connsiteX23" fmla="*/ 706803 w 1013985"/>
                    <a:gd name="connsiteY23" fmla="*/ 181235 h 1064822"/>
                    <a:gd name="connsiteX24" fmla="*/ 725853 w 1013985"/>
                    <a:gd name="connsiteY24" fmla="*/ 176473 h 1064822"/>
                    <a:gd name="connsiteX25" fmla="*/ 737760 w 1013985"/>
                    <a:gd name="connsiteY25" fmla="*/ 178854 h 1064822"/>
                    <a:gd name="connsiteX26" fmla="*/ 759191 w 1013985"/>
                    <a:gd name="connsiteY26" fmla="*/ 181236 h 1064822"/>
                    <a:gd name="connsiteX27" fmla="*/ 778241 w 1013985"/>
                    <a:gd name="connsiteY27" fmla="*/ 193142 h 1064822"/>
                    <a:gd name="connsiteX28" fmla="*/ 813960 w 1013985"/>
                    <a:gd name="connsiteY28" fmla="*/ 197905 h 1064822"/>
                    <a:gd name="connsiteX29" fmla="*/ 821104 w 1013985"/>
                    <a:gd name="connsiteY29" fmla="*/ 207429 h 1064822"/>
                    <a:gd name="connsiteX30" fmla="*/ 840153 w 1013985"/>
                    <a:gd name="connsiteY30" fmla="*/ 202668 h 1064822"/>
                    <a:gd name="connsiteX31" fmla="*/ 854440 w 1013985"/>
                    <a:gd name="connsiteY31" fmla="*/ 207429 h 1064822"/>
                    <a:gd name="connsiteX32" fmla="*/ 868728 w 1013985"/>
                    <a:gd name="connsiteY32" fmla="*/ 209810 h 1064822"/>
                    <a:gd name="connsiteX33" fmla="*/ 890160 w 1013985"/>
                    <a:gd name="connsiteY33" fmla="*/ 221717 h 1064822"/>
                    <a:gd name="connsiteX34" fmla="*/ 916353 w 1013985"/>
                    <a:gd name="connsiteY34" fmla="*/ 224099 h 1064822"/>
                    <a:gd name="connsiteX35" fmla="*/ 937785 w 1013985"/>
                    <a:gd name="connsiteY35" fmla="*/ 226480 h 1064822"/>
                    <a:gd name="connsiteX36" fmla="*/ 952072 w 1013985"/>
                    <a:gd name="connsiteY36" fmla="*/ 226480 h 1064822"/>
                    <a:gd name="connsiteX37" fmla="*/ 966360 w 1013985"/>
                    <a:gd name="connsiteY37" fmla="*/ 228861 h 1064822"/>
                    <a:gd name="connsiteX38" fmla="*/ 985410 w 1013985"/>
                    <a:gd name="connsiteY38" fmla="*/ 231242 h 1064822"/>
                    <a:gd name="connsiteX39" fmla="*/ 987791 w 1013985"/>
                    <a:gd name="connsiteY39" fmla="*/ 236004 h 1064822"/>
                    <a:gd name="connsiteX40" fmla="*/ 999697 w 1013985"/>
                    <a:gd name="connsiteY40" fmla="*/ 283630 h 1064822"/>
                    <a:gd name="connsiteX41" fmla="*/ 1006841 w 1013985"/>
                    <a:gd name="connsiteY41" fmla="*/ 340780 h 1064822"/>
                    <a:gd name="connsiteX42" fmla="*/ 1011603 w 1013985"/>
                    <a:gd name="connsiteY42" fmla="*/ 407455 h 1064822"/>
                    <a:gd name="connsiteX43" fmla="*/ 1013985 w 1013985"/>
                    <a:gd name="connsiteY43" fmla="*/ 421742 h 1064822"/>
                    <a:gd name="connsiteX44" fmla="*/ 1011603 w 1013985"/>
                    <a:gd name="connsiteY44" fmla="*/ 476511 h 1064822"/>
                    <a:gd name="connsiteX45" fmla="*/ 1009222 w 1013985"/>
                    <a:gd name="connsiteY45" fmla="*/ 512230 h 1064822"/>
                    <a:gd name="connsiteX46" fmla="*/ 1002078 w 1013985"/>
                    <a:gd name="connsiteY46" fmla="*/ 514611 h 1064822"/>
                    <a:gd name="connsiteX47" fmla="*/ 997317 w 1013985"/>
                    <a:gd name="connsiteY47" fmla="*/ 531280 h 1064822"/>
                    <a:gd name="connsiteX48" fmla="*/ 1002078 w 1013985"/>
                    <a:gd name="connsiteY48" fmla="*/ 540805 h 1064822"/>
                    <a:gd name="connsiteX49" fmla="*/ 994935 w 1013985"/>
                    <a:gd name="connsiteY49" fmla="*/ 550330 h 1064822"/>
                    <a:gd name="connsiteX50" fmla="*/ 980647 w 1013985"/>
                    <a:gd name="connsiteY50" fmla="*/ 597955 h 1064822"/>
                    <a:gd name="connsiteX51" fmla="*/ 971122 w 1013985"/>
                    <a:gd name="connsiteY51" fmla="*/ 612242 h 1064822"/>
                    <a:gd name="connsiteX52" fmla="*/ 956835 w 1013985"/>
                    <a:gd name="connsiteY52" fmla="*/ 674155 h 1064822"/>
                    <a:gd name="connsiteX53" fmla="*/ 949691 w 1013985"/>
                    <a:gd name="connsiteY53" fmla="*/ 683680 h 1064822"/>
                    <a:gd name="connsiteX54" fmla="*/ 942547 w 1013985"/>
                    <a:gd name="connsiteY54" fmla="*/ 690823 h 1064822"/>
                    <a:gd name="connsiteX55" fmla="*/ 933022 w 1013985"/>
                    <a:gd name="connsiteY55" fmla="*/ 695586 h 1064822"/>
                    <a:gd name="connsiteX56" fmla="*/ 918735 w 1013985"/>
                    <a:gd name="connsiteY56" fmla="*/ 724161 h 1064822"/>
                    <a:gd name="connsiteX57" fmla="*/ 911591 w 1013985"/>
                    <a:gd name="connsiteY57" fmla="*/ 743211 h 1064822"/>
                    <a:gd name="connsiteX58" fmla="*/ 909210 w 1013985"/>
                    <a:gd name="connsiteY58" fmla="*/ 750355 h 1064822"/>
                    <a:gd name="connsiteX59" fmla="*/ 890160 w 1013985"/>
                    <a:gd name="connsiteY59" fmla="*/ 767023 h 1064822"/>
                    <a:gd name="connsiteX60" fmla="*/ 871110 w 1013985"/>
                    <a:gd name="connsiteY60" fmla="*/ 781311 h 1064822"/>
                    <a:gd name="connsiteX61" fmla="*/ 871110 w 1013985"/>
                    <a:gd name="connsiteY61" fmla="*/ 800361 h 1064822"/>
                    <a:gd name="connsiteX62" fmla="*/ 852060 w 1013985"/>
                    <a:gd name="connsiteY62" fmla="*/ 819411 h 1064822"/>
                    <a:gd name="connsiteX63" fmla="*/ 837772 w 1013985"/>
                    <a:gd name="connsiteY63" fmla="*/ 833698 h 1064822"/>
                    <a:gd name="connsiteX64" fmla="*/ 833010 w 1013985"/>
                    <a:gd name="connsiteY64" fmla="*/ 840842 h 1064822"/>
                    <a:gd name="connsiteX65" fmla="*/ 825866 w 1013985"/>
                    <a:gd name="connsiteY65" fmla="*/ 859892 h 1064822"/>
                    <a:gd name="connsiteX66" fmla="*/ 802053 w 1013985"/>
                    <a:gd name="connsiteY66" fmla="*/ 888467 h 1064822"/>
                    <a:gd name="connsiteX67" fmla="*/ 794910 w 1013985"/>
                    <a:gd name="connsiteY67" fmla="*/ 893230 h 1064822"/>
                    <a:gd name="connsiteX68" fmla="*/ 780622 w 1013985"/>
                    <a:gd name="connsiteY68" fmla="*/ 905136 h 1064822"/>
                    <a:gd name="connsiteX69" fmla="*/ 766335 w 1013985"/>
                    <a:gd name="connsiteY69" fmla="*/ 919423 h 1064822"/>
                    <a:gd name="connsiteX70" fmla="*/ 744903 w 1013985"/>
                    <a:gd name="connsiteY70" fmla="*/ 926567 h 1064822"/>
                    <a:gd name="connsiteX71" fmla="*/ 711565 w 1013985"/>
                    <a:gd name="connsiteY71" fmla="*/ 950380 h 1064822"/>
                    <a:gd name="connsiteX72" fmla="*/ 718710 w 1013985"/>
                    <a:gd name="connsiteY72" fmla="*/ 955141 h 1064822"/>
                    <a:gd name="connsiteX73" fmla="*/ 699660 w 1013985"/>
                    <a:gd name="connsiteY73" fmla="*/ 971811 h 1064822"/>
                    <a:gd name="connsiteX74" fmla="*/ 682991 w 1013985"/>
                    <a:gd name="connsiteY74" fmla="*/ 981336 h 1064822"/>
                    <a:gd name="connsiteX75" fmla="*/ 668703 w 1013985"/>
                    <a:gd name="connsiteY75" fmla="*/ 974192 h 1064822"/>
                    <a:gd name="connsiteX76" fmla="*/ 663941 w 1013985"/>
                    <a:gd name="connsiteY76" fmla="*/ 988480 h 1064822"/>
                    <a:gd name="connsiteX77" fmla="*/ 647272 w 1013985"/>
                    <a:gd name="connsiteY77" fmla="*/ 1000386 h 1064822"/>
                    <a:gd name="connsiteX78" fmla="*/ 640128 w 1013985"/>
                    <a:gd name="connsiteY78" fmla="*/ 1005148 h 1064822"/>
                    <a:gd name="connsiteX79" fmla="*/ 630603 w 1013985"/>
                    <a:gd name="connsiteY79" fmla="*/ 1014673 h 1064822"/>
                    <a:gd name="connsiteX80" fmla="*/ 594885 w 1013985"/>
                    <a:gd name="connsiteY80" fmla="*/ 1019436 h 1064822"/>
                    <a:gd name="connsiteX81" fmla="*/ 554403 w 1013985"/>
                    <a:gd name="connsiteY81" fmla="*/ 1040867 h 1064822"/>
                    <a:gd name="connsiteX82" fmla="*/ 547260 w 1013985"/>
                    <a:gd name="connsiteY82" fmla="*/ 1043248 h 1064822"/>
                    <a:gd name="connsiteX83" fmla="*/ 528210 w 1013985"/>
                    <a:gd name="connsiteY83" fmla="*/ 1050392 h 1064822"/>
                    <a:gd name="connsiteX84" fmla="*/ 518685 w 1013985"/>
                    <a:gd name="connsiteY84" fmla="*/ 1048011 h 1064822"/>
                    <a:gd name="connsiteX85" fmla="*/ 497253 w 1013985"/>
                    <a:gd name="connsiteY85" fmla="*/ 1064678 h 1064822"/>
                    <a:gd name="connsiteX86" fmla="*/ 473441 w 1013985"/>
                    <a:gd name="connsiteY86" fmla="*/ 1033723 h 1064822"/>
                    <a:gd name="connsiteX87" fmla="*/ 471060 w 1013985"/>
                    <a:gd name="connsiteY87" fmla="*/ 1026580 h 1064822"/>
                    <a:gd name="connsiteX88" fmla="*/ 475822 w 1013985"/>
                    <a:gd name="connsiteY88" fmla="*/ 1019436 h 1064822"/>
                    <a:gd name="connsiteX89" fmla="*/ 478204 w 1013985"/>
                    <a:gd name="connsiteY89" fmla="*/ 1002768 h 1064822"/>
                    <a:gd name="connsiteX90" fmla="*/ 468679 w 1013985"/>
                    <a:gd name="connsiteY90" fmla="*/ 1000386 h 1064822"/>
                    <a:gd name="connsiteX91" fmla="*/ 466297 w 1013985"/>
                    <a:gd name="connsiteY91" fmla="*/ 983718 h 1064822"/>
                    <a:gd name="connsiteX92" fmla="*/ 454391 w 1013985"/>
                    <a:gd name="connsiteY92" fmla="*/ 967048 h 1064822"/>
                    <a:gd name="connsiteX93" fmla="*/ 435341 w 1013985"/>
                    <a:gd name="connsiteY93" fmla="*/ 924186 h 1064822"/>
                    <a:gd name="connsiteX94" fmla="*/ 425816 w 1013985"/>
                    <a:gd name="connsiteY94" fmla="*/ 914660 h 1064822"/>
                    <a:gd name="connsiteX95" fmla="*/ 428197 w 1013985"/>
                    <a:gd name="connsiteY95" fmla="*/ 907516 h 1064822"/>
                    <a:gd name="connsiteX96" fmla="*/ 413909 w 1013985"/>
                    <a:gd name="connsiteY96" fmla="*/ 876561 h 1064822"/>
                    <a:gd name="connsiteX97" fmla="*/ 402003 w 1013985"/>
                    <a:gd name="connsiteY97" fmla="*/ 843223 h 1064822"/>
                    <a:gd name="connsiteX98" fmla="*/ 392478 w 1013985"/>
                    <a:gd name="connsiteY98" fmla="*/ 826555 h 1064822"/>
                    <a:gd name="connsiteX99" fmla="*/ 382953 w 1013985"/>
                    <a:gd name="connsiteY99" fmla="*/ 797980 h 1064822"/>
                    <a:gd name="connsiteX100" fmla="*/ 373428 w 1013985"/>
                    <a:gd name="connsiteY100" fmla="*/ 783692 h 1064822"/>
                    <a:gd name="connsiteX101" fmla="*/ 337709 w 1013985"/>
                    <a:gd name="connsiteY101" fmla="*/ 712254 h 1064822"/>
                    <a:gd name="connsiteX102" fmla="*/ 318659 w 1013985"/>
                    <a:gd name="connsiteY102" fmla="*/ 683679 h 1064822"/>
                    <a:gd name="connsiteX103" fmla="*/ 304372 w 1013985"/>
                    <a:gd name="connsiteY103" fmla="*/ 650343 h 1064822"/>
                    <a:gd name="connsiteX104" fmla="*/ 282941 w 1013985"/>
                    <a:gd name="connsiteY104" fmla="*/ 619385 h 1064822"/>
                    <a:gd name="connsiteX105" fmla="*/ 280560 w 1013985"/>
                    <a:gd name="connsiteY105" fmla="*/ 607480 h 1064822"/>
                    <a:gd name="connsiteX106" fmla="*/ 263890 w 1013985"/>
                    <a:gd name="connsiteY106" fmla="*/ 574141 h 1064822"/>
                    <a:gd name="connsiteX107" fmla="*/ 254366 w 1013985"/>
                    <a:gd name="connsiteY107" fmla="*/ 593192 h 1064822"/>
                    <a:gd name="connsiteX108" fmla="*/ 247222 w 1013985"/>
                    <a:gd name="connsiteY108" fmla="*/ 552711 h 1064822"/>
                    <a:gd name="connsiteX109" fmla="*/ 249603 w 1013985"/>
                    <a:gd name="connsiteY109" fmla="*/ 550330 h 1064822"/>
                    <a:gd name="connsiteX110" fmla="*/ 251985 w 1013985"/>
                    <a:gd name="connsiteY110" fmla="*/ 536042 h 1064822"/>
                    <a:gd name="connsiteX111" fmla="*/ 256747 w 1013985"/>
                    <a:gd name="connsiteY111" fmla="*/ 524136 h 1064822"/>
                    <a:gd name="connsiteX112" fmla="*/ 242459 w 1013985"/>
                    <a:gd name="connsiteY112" fmla="*/ 524136 h 1064822"/>
                    <a:gd name="connsiteX113" fmla="*/ 228172 w 1013985"/>
                    <a:gd name="connsiteY113" fmla="*/ 497943 h 1064822"/>
                    <a:gd name="connsiteX114" fmla="*/ 228172 w 1013985"/>
                    <a:gd name="connsiteY114" fmla="*/ 502705 h 1064822"/>
                    <a:gd name="connsiteX115" fmla="*/ 213885 w 1013985"/>
                    <a:gd name="connsiteY115" fmla="*/ 474130 h 1064822"/>
                    <a:gd name="connsiteX116" fmla="*/ 185310 w 1013985"/>
                    <a:gd name="connsiteY116" fmla="*/ 397929 h 1064822"/>
                    <a:gd name="connsiteX117" fmla="*/ 171022 w 1013985"/>
                    <a:gd name="connsiteY117" fmla="*/ 371736 h 1064822"/>
                    <a:gd name="connsiteX118" fmla="*/ 180547 w 1013985"/>
                    <a:gd name="connsiteY118" fmla="*/ 357448 h 1064822"/>
                    <a:gd name="connsiteX119" fmla="*/ 161497 w 1013985"/>
                    <a:gd name="connsiteY119" fmla="*/ 352686 h 1064822"/>
                    <a:gd name="connsiteX120" fmla="*/ 149590 w 1013985"/>
                    <a:gd name="connsiteY120" fmla="*/ 331255 h 1064822"/>
                    <a:gd name="connsiteX121" fmla="*/ 149591 w 1013985"/>
                    <a:gd name="connsiteY121" fmla="*/ 324111 h 1064822"/>
                    <a:gd name="connsiteX122" fmla="*/ 130541 w 1013985"/>
                    <a:gd name="connsiteY122" fmla="*/ 290773 h 1064822"/>
                    <a:gd name="connsiteX123" fmla="*/ 116253 w 1013985"/>
                    <a:gd name="connsiteY123" fmla="*/ 274105 h 1064822"/>
                    <a:gd name="connsiteX124" fmla="*/ 101966 w 1013985"/>
                    <a:gd name="connsiteY124" fmla="*/ 228860 h 1064822"/>
                    <a:gd name="connsiteX125" fmla="*/ 90059 w 1013985"/>
                    <a:gd name="connsiteY125" fmla="*/ 202668 h 1064822"/>
                    <a:gd name="connsiteX126" fmla="*/ 87678 w 1013985"/>
                    <a:gd name="connsiteY126" fmla="*/ 193142 h 1064822"/>
                    <a:gd name="connsiteX127" fmla="*/ 82916 w 1013985"/>
                    <a:gd name="connsiteY127" fmla="*/ 176473 h 1064822"/>
                    <a:gd name="connsiteX128" fmla="*/ 71010 w 1013985"/>
                    <a:gd name="connsiteY128" fmla="*/ 143136 h 1064822"/>
                    <a:gd name="connsiteX129" fmla="*/ 68628 w 1013985"/>
                    <a:gd name="connsiteY129" fmla="*/ 135992 h 1064822"/>
                    <a:gd name="connsiteX130" fmla="*/ 61485 w 1013985"/>
                    <a:gd name="connsiteY130" fmla="*/ 131230 h 1064822"/>
                    <a:gd name="connsiteX131" fmla="*/ 44816 w 1013985"/>
                    <a:gd name="connsiteY131" fmla="*/ 121705 h 1064822"/>
                    <a:gd name="connsiteX132" fmla="*/ 42435 w 1013985"/>
                    <a:gd name="connsiteY132" fmla="*/ 112180 h 1064822"/>
                    <a:gd name="connsiteX133" fmla="*/ 40053 w 1013985"/>
                    <a:gd name="connsiteY133" fmla="*/ 105036 h 1064822"/>
                    <a:gd name="connsiteX134" fmla="*/ 35291 w 1013985"/>
                    <a:gd name="connsiteY134" fmla="*/ 81223 h 1064822"/>
                    <a:gd name="connsiteX135" fmla="*/ 32910 w 1013985"/>
                    <a:gd name="connsiteY135" fmla="*/ 71698 h 1064822"/>
                    <a:gd name="connsiteX136" fmla="*/ 23385 w 1013985"/>
                    <a:gd name="connsiteY136" fmla="*/ 59792 h 1064822"/>
                    <a:gd name="connsiteX137" fmla="*/ 13860 w 1013985"/>
                    <a:gd name="connsiteY137" fmla="*/ 45505 h 1064822"/>
                    <a:gd name="connsiteX138" fmla="*/ 4335 w 1013985"/>
                    <a:gd name="connsiteY138" fmla="*/ 261 h 1064822"/>
                    <a:gd name="connsiteX0" fmla="*/ 4335 w 1013985"/>
                    <a:gd name="connsiteY0" fmla="*/ 261 h 1064822"/>
                    <a:gd name="connsiteX1" fmla="*/ 104347 w 1013985"/>
                    <a:gd name="connsiteY1" fmla="*/ 28836 h 1064822"/>
                    <a:gd name="connsiteX2" fmla="*/ 132922 w 1013985"/>
                    <a:gd name="connsiteY2" fmla="*/ 35980 h 1064822"/>
                    <a:gd name="connsiteX3" fmla="*/ 142447 w 1013985"/>
                    <a:gd name="connsiteY3" fmla="*/ 43123 h 1064822"/>
                    <a:gd name="connsiteX4" fmla="*/ 149591 w 1013985"/>
                    <a:gd name="connsiteY4" fmla="*/ 45505 h 1064822"/>
                    <a:gd name="connsiteX5" fmla="*/ 159116 w 1013985"/>
                    <a:gd name="connsiteY5" fmla="*/ 50267 h 1064822"/>
                    <a:gd name="connsiteX6" fmla="*/ 182928 w 1013985"/>
                    <a:gd name="connsiteY6" fmla="*/ 59792 h 1064822"/>
                    <a:gd name="connsiteX7" fmla="*/ 211503 w 1013985"/>
                    <a:gd name="connsiteY7" fmla="*/ 59792 h 1064822"/>
                    <a:gd name="connsiteX8" fmla="*/ 230553 w 1013985"/>
                    <a:gd name="connsiteY8" fmla="*/ 81223 h 1064822"/>
                    <a:gd name="connsiteX9" fmla="*/ 244841 w 1013985"/>
                    <a:gd name="connsiteY9" fmla="*/ 66936 h 1064822"/>
                    <a:gd name="connsiteX10" fmla="*/ 297228 w 1013985"/>
                    <a:gd name="connsiteY10" fmla="*/ 71698 h 1064822"/>
                    <a:gd name="connsiteX11" fmla="*/ 342472 w 1013985"/>
                    <a:gd name="connsiteY11" fmla="*/ 93129 h 1064822"/>
                    <a:gd name="connsiteX12" fmla="*/ 423435 w 1013985"/>
                    <a:gd name="connsiteY12" fmla="*/ 109798 h 1064822"/>
                    <a:gd name="connsiteX13" fmla="*/ 430578 w 1013985"/>
                    <a:gd name="connsiteY13" fmla="*/ 112180 h 1064822"/>
                    <a:gd name="connsiteX14" fmla="*/ 437722 w 1013985"/>
                    <a:gd name="connsiteY14" fmla="*/ 116942 h 1064822"/>
                    <a:gd name="connsiteX15" fmla="*/ 478203 w 1013985"/>
                    <a:gd name="connsiteY15" fmla="*/ 119323 h 1064822"/>
                    <a:gd name="connsiteX16" fmla="*/ 575834 w 1013985"/>
                    <a:gd name="connsiteY16" fmla="*/ 138373 h 1064822"/>
                    <a:gd name="connsiteX17" fmla="*/ 568690 w 1013985"/>
                    <a:gd name="connsiteY17" fmla="*/ 143135 h 1064822"/>
                    <a:gd name="connsiteX18" fmla="*/ 606791 w 1013985"/>
                    <a:gd name="connsiteY18" fmla="*/ 138373 h 1064822"/>
                    <a:gd name="connsiteX19" fmla="*/ 613935 w 1013985"/>
                    <a:gd name="connsiteY19" fmla="*/ 140755 h 1064822"/>
                    <a:gd name="connsiteX20" fmla="*/ 663941 w 1013985"/>
                    <a:gd name="connsiteY20" fmla="*/ 155043 h 1064822"/>
                    <a:gd name="connsiteX21" fmla="*/ 692516 w 1013985"/>
                    <a:gd name="connsiteY21" fmla="*/ 169329 h 1064822"/>
                    <a:gd name="connsiteX22" fmla="*/ 699659 w 1013985"/>
                    <a:gd name="connsiteY22" fmla="*/ 171711 h 1064822"/>
                    <a:gd name="connsiteX23" fmla="*/ 706803 w 1013985"/>
                    <a:gd name="connsiteY23" fmla="*/ 181235 h 1064822"/>
                    <a:gd name="connsiteX24" fmla="*/ 725853 w 1013985"/>
                    <a:gd name="connsiteY24" fmla="*/ 176473 h 1064822"/>
                    <a:gd name="connsiteX25" fmla="*/ 737760 w 1013985"/>
                    <a:gd name="connsiteY25" fmla="*/ 178854 h 1064822"/>
                    <a:gd name="connsiteX26" fmla="*/ 759191 w 1013985"/>
                    <a:gd name="connsiteY26" fmla="*/ 181236 h 1064822"/>
                    <a:gd name="connsiteX27" fmla="*/ 778241 w 1013985"/>
                    <a:gd name="connsiteY27" fmla="*/ 193142 h 1064822"/>
                    <a:gd name="connsiteX28" fmla="*/ 813960 w 1013985"/>
                    <a:gd name="connsiteY28" fmla="*/ 197905 h 1064822"/>
                    <a:gd name="connsiteX29" fmla="*/ 821104 w 1013985"/>
                    <a:gd name="connsiteY29" fmla="*/ 207429 h 1064822"/>
                    <a:gd name="connsiteX30" fmla="*/ 840153 w 1013985"/>
                    <a:gd name="connsiteY30" fmla="*/ 202668 h 1064822"/>
                    <a:gd name="connsiteX31" fmla="*/ 854440 w 1013985"/>
                    <a:gd name="connsiteY31" fmla="*/ 207429 h 1064822"/>
                    <a:gd name="connsiteX32" fmla="*/ 868728 w 1013985"/>
                    <a:gd name="connsiteY32" fmla="*/ 209810 h 1064822"/>
                    <a:gd name="connsiteX33" fmla="*/ 890160 w 1013985"/>
                    <a:gd name="connsiteY33" fmla="*/ 221717 h 1064822"/>
                    <a:gd name="connsiteX34" fmla="*/ 916353 w 1013985"/>
                    <a:gd name="connsiteY34" fmla="*/ 224099 h 1064822"/>
                    <a:gd name="connsiteX35" fmla="*/ 937785 w 1013985"/>
                    <a:gd name="connsiteY35" fmla="*/ 226480 h 1064822"/>
                    <a:gd name="connsiteX36" fmla="*/ 952072 w 1013985"/>
                    <a:gd name="connsiteY36" fmla="*/ 226480 h 1064822"/>
                    <a:gd name="connsiteX37" fmla="*/ 966360 w 1013985"/>
                    <a:gd name="connsiteY37" fmla="*/ 228861 h 1064822"/>
                    <a:gd name="connsiteX38" fmla="*/ 985410 w 1013985"/>
                    <a:gd name="connsiteY38" fmla="*/ 231242 h 1064822"/>
                    <a:gd name="connsiteX39" fmla="*/ 987791 w 1013985"/>
                    <a:gd name="connsiteY39" fmla="*/ 236004 h 1064822"/>
                    <a:gd name="connsiteX40" fmla="*/ 999697 w 1013985"/>
                    <a:gd name="connsiteY40" fmla="*/ 283630 h 1064822"/>
                    <a:gd name="connsiteX41" fmla="*/ 1006841 w 1013985"/>
                    <a:gd name="connsiteY41" fmla="*/ 340780 h 1064822"/>
                    <a:gd name="connsiteX42" fmla="*/ 1011603 w 1013985"/>
                    <a:gd name="connsiteY42" fmla="*/ 407455 h 1064822"/>
                    <a:gd name="connsiteX43" fmla="*/ 1013985 w 1013985"/>
                    <a:gd name="connsiteY43" fmla="*/ 421742 h 1064822"/>
                    <a:gd name="connsiteX44" fmla="*/ 1011603 w 1013985"/>
                    <a:gd name="connsiteY44" fmla="*/ 476511 h 1064822"/>
                    <a:gd name="connsiteX45" fmla="*/ 1009222 w 1013985"/>
                    <a:gd name="connsiteY45" fmla="*/ 512230 h 1064822"/>
                    <a:gd name="connsiteX46" fmla="*/ 1002078 w 1013985"/>
                    <a:gd name="connsiteY46" fmla="*/ 514611 h 1064822"/>
                    <a:gd name="connsiteX47" fmla="*/ 997317 w 1013985"/>
                    <a:gd name="connsiteY47" fmla="*/ 531280 h 1064822"/>
                    <a:gd name="connsiteX48" fmla="*/ 1002078 w 1013985"/>
                    <a:gd name="connsiteY48" fmla="*/ 540805 h 1064822"/>
                    <a:gd name="connsiteX49" fmla="*/ 994935 w 1013985"/>
                    <a:gd name="connsiteY49" fmla="*/ 550330 h 1064822"/>
                    <a:gd name="connsiteX50" fmla="*/ 980647 w 1013985"/>
                    <a:gd name="connsiteY50" fmla="*/ 597955 h 1064822"/>
                    <a:gd name="connsiteX51" fmla="*/ 971122 w 1013985"/>
                    <a:gd name="connsiteY51" fmla="*/ 612242 h 1064822"/>
                    <a:gd name="connsiteX52" fmla="*/ 956835 w 1013985"/>
                    <a:gd name="connsiteY52" fmla="*/ 674155 h 1064822"/>
                    <a:gd name="connsiteX53" fmla="*/ 949691 w 1013985"/>
                    <a:gd name="connsiteY53" fmla="*/ 683680 h 1064822"/>
                    <a:gd name="connsiteX54" fmla="*/ 942547 w 1013985"/>
                    <a:gd name="connsiteY54" fmla="*/ 690823 h 1064822"/>
                    <a:gd name="connsiteX55" fmla="*/ 933022 w 1013985"/>
                    <a:gd name="connsiteY55" fmla="*/ 695586 h 1064822"/>
                    <a:gd name="connsiteX56" fmla="*/ 918735 w 1013985"/>
                    <a:gd name="connsiteY56" fmla="*/ 724161 h 1064822"/>
                    <a:gd name="connsiteX57" fmla="*/ 911591 w 1013985"/>
                    <a:gd name="connsiteY57" fmla="*/ 743211 h 1064822"/>
                    <a:gd name="connsiteX58" fmla="*/ 909210 w 1013985"/>
                    <a:gd name="connsiteY58" fmla="*/ 750355 h 1064822"/>
                    <a:gd name="connsiteX59" fmla="*/ 890160 w 1013985"/>
                    <a:gd name="connsiteY59" fmla="*/ 767023 h 1064822"/>
                    <a:gd name="connsiteX60" fmla="*/ 871110 w 1013985"/>
                    <a:gd name="connsiteY60" fmla="*/ 781311 h 1064822"/>
                    <a:gd name="connsiteX61" fmla="*/ 871110 w 1013985"/>
                    <a:gd name="connsiteY61" fmla="*/ 800361 h 1064822"/>
                    <a:gd name="connsiteX62" fmla="*/ 852060 w 1013985"/>
                    <a:gd name="connsiteY62" fmla="*/ 819411 h 1064822"/>
                    <a:gd name="connsiteX63" fmla="*/ 837772 w 1013985"/>
                    <a:gd name="connsiteY63" fmla="*/ 833698 h 1064822"/>
                    <a:gd name="connsiteX64" fmla="*/ 833010 w 1013985"/>
                    <a:gd name="connsiteY64" fmla="*/ 840842 h 1064822"/>
                    <a:gd name="connsiteX65" fmla="*/ 825866 w 1013985"/>
                    <a:gd name="connsiteY65" fmla="*/ 859892 h 1064822"/>
                    <a:gd name="connsiteX66" fmla="*/ 802053 w 1013985"/>
                    <a:gd name="connsiteY66" fmla="*/ 888467 h 1064822"/>
                    <a:gd name="connsiteX67" fmla="*/ 794910 w 1013985"/>
                    <a:gd name="connsiteY67" fmla="*/ 893230 h 1064822"/>
                    <a:gd name="connsiteX68" fmla="*/ 780622 w 1013985"/>
                    <a:gd name="connsiteY68" fmla="*/ 905136 h 1064822"/>
                    <a:gd name="connsiteX69" fmla="*/ 766335 w 1013985"/>
                    <a:gd name="connsiteY69" fmla="*/ 919423 h 1064822"/>
                    <a:gd name="connsiteX70" fmla="*/ 744903 w 1013985"/>
                    <a:gd name="connsiteY70" fmla="*/ 926567 h 1064822"/>
                    <a:gd name="connsiteX71" fmla="*/ 711565 w 1013985"/>
                    <a:gd name="connsiteY71" fmla="*/ 950380 h 1064822"/>
                    <a:gd name="connsiteX72" fmla="*/ 718710 w 1013985"/>
                    <a:gd name="connsiteY72" fmla="*/ 955141 h 1064822"/>
                    <a:gd name="connsiteX73" fmla="*/ 699660 w 1013985"/>
                    <a:gd name="connsiteY73" fmla="*/ 971811 h 1064822"/>
                    <a:gd name="connsiteX74" fmla="*/ 682991 w 1013985"/>
                    <a:gd name="connsiteY74" fmla="*/ 981336 h 1064822"/>
                    <a:gd name="connsiteX75" fmla="*/ 680610 w 1013985"/>
                    <a:gd name="connsiteY75" fmla="*/ 990861 h 1064822"/>
                    <a:gd name="connsiteX76" fmla="*/ 663941 w 1013985"/>
                    <a:gd name="connsiteY76" fmla="*/ 988480 h 1064822"/>
                    <a:gd name="connsiteX77" fmla="*/ 647272 w 1013985"/>
                    <a:gd name="connsiteY77" fmla="*/ 1000386 h 1064822"/>
                    <a:gd name="connsiteX78" fmla="*/ 640128 w 1013985"/>
                    <a:gd name="connsiteY78" fmla="*/ 1005148 h 1064822"/>
                    <a:gd name="connsiteX79" fmla="*/ 630603 w 1013985"/>
                    <a:gd name="connsiteY79" fmla="*/ 1014673 h 1064822"/>
                    <a:gd name="connsiteX80" fmla="*/ 594885 w 1013985"/>
                    <a:gd name="connsiteY80" fmla="*/ 1019436 h 1064822"/>
                    <a:gd name="connsiteX81" fmla="*/ 554403 w 1013985"/>
                    <a:gd name="connsiteY81" fmla="*/ 1040867 h 1064822"/>
                    <a:gd name="connsiteX82" fmla="*/ 547260 w 1013985"/>
                    <a:gd name="connsiteY82" fmla="*/ 1043248 h 1064822"/>
                    <a:gd name="connsiteX83" fmla="*/ 528210 w 1013985"/>
                    <a:gd name="connsiteY83" fmla="*/ 1050392 h 1064822"/>
                    <a:gd name="connsiteX84" fmla="*/ 518685 w 1013985"/>
                    <a:gd name="connsiteY84" fmla="*/ 1048011 h 1064822"/>
                    <a:gd name="connsiteX85" fmla="*/ 497253 w 1013985"/>
                    <a:gd name="connsiteY85" fmla="*/ 1064678 h 1064822"/>
                    <a:gd name="connsiteX86" fmla="*/ 473441 w 1013985"/>
                    <a:gd name="connsiteY86" fmla="*/ 1033723 h 1064822"/>
                    <a:gd name="connsiteX87" fmla="*/ 471060 w 1013985"/>
                    <a:gd name="connsiteY87" fmla="*/ 1026580 h 1064822"/>
                    <a:gd name="connsiteX88" fmla="*/ 475822 w 1013985"/>
                    <a:gd name="connsiteY88" fmla="*/ 1019436 h 1064822"/>
                    <a:gd name="connsiteX89" fmla="*/ 478204 w 1013985"/>
                    <a:gd name="connsiteY89" fmla="*/ 1002768 h 1064822"/>
                    <a:gd name="connsiteX90" fmla="*/ 468679 w 1013985"/>
                    <a:gd name="connsiteY90" fmla="*/ 1000386 h 1064822"/>
                    <a:gd name="connsiteX91" fmla="*/ 466297 w 1013985"/>
                    <a:gd name="connsiteY91" fmla="*/ 983718 h 1064822"/>
                    <a:gd name="connsiteX92" fmla="*/ 454391 w 1013985"/>
                    <a:gd name="connsiteY92" fmla="*/ 967048 h 1064822"/>
                    <a:gd name="connsiteX93" fmla="*/ 435341 w 1013985"/>
                    <a:gd name="connsiteY93" fmla="*/ 924186 h 1064822"/>
                    <a:gd name="connsiteX94" fmla="*/ 425816 w 1013985"/>
                    <a:gd name="connsiteY94" fmla="*/ 914660 h 1064822"/>
                    <a:gd name="connsiteX95" fmla="*/ 428197 w 1013985"/>
                    <a:gd name="connsiteY95" fmla="*/ 907516 h 1064822"/>
                    <a:gd name="connsiteX96" fmla="*/ 413909 w 1013985"/>
                    <a:gd name="connsiteY96" fmla="*/ 876561 h 1064822"/>
                    <a:gd name="connsiteX97" fmla="*/ 402003 w 1013985"/>
                    <a:gd name="connsiteY97" fmla="*/ 843223 h 1064822"/>
                    <a:gd name="connsiteX98" fmla="*/ 392478 w 1013985"/>
                    <a:gd name="connsiteY98" fmla="*/ 826555 h 1064822"/>
                    <a:gd name="connsiteX99" fmla="*/ 382953 w 1013985"/>
                    <a:gd name="connsiteY99" fmla="*/ 797980 h 1064822"/>
                    <a:gd name="connsiteX100" fmla="*/ 373428 w 1013985"/>
                    <a:gd name="connsiteY100" fmla="*/ 783692 h 1064822"/>
                    <a:gd name="connsiteX101" fmla="*/ 337709 w 1013985"/>
                    <a:gd name="connsiteY101" fmla="*/ 712254 h 1064822"/>
                    <a:gd name="connsiteX102" fmla="*/ 318659 w 1013985"/>
                    <a:gd name="connsiteY102" fmla="*/ 683679 h 1064822"/>
                    <a:gd name="connsiteX103" fmla="*/ 304372 w 1013985"/>
                    <a:gd name="connsiteY103" fmla="*/ 650343 h 1064822"/>
                    <a:gd name="connsiteX104" fmla="*/ 282941 w 1013985"/>
                    <a:gd name="connsiteY104" fmla="*/ 619385 h 1064822"/>
                    <a:gd name="connsiteX105" fmla="*/ 280560 w 1013985"/>
                    <a:gd name="connsiteY105" fmla="*/ 607480 h 1064822"/>
                    <a:gd name="connsiteX106" fmla="*/ 263890 w 1013985"/>
                    <a:gd name="connsiteY106" fmla="*/ 574141 h 1064822"/>
                    <a:gd name="connsiteX107" fmla="*/ 254366 w 1013985"/>
                    <a:gd name="connsiteY107" fmla="*/ 593192 h 1064822"/>
                    <a:gd name="connsiteX108" fmla="*/ 247222 w 1013985"/>
                    <a:gd name="connsiteY108" fmla="*/ 552711 h 1064822"/>
                    <a:gd name="connsiteX109" fmla="*/ 249603 w 1013985"/>
                    <a:gd name="connsiteY109" fmla="*/ 550330 h 1064822"/>
                    <a:gd name="connsiteX110" fmla="*/ 251985 w 1013985"/>
                    <a:gd name="connsiteY110" fmla="*/ 536042 h 1064822"/>
                    <a:gd name="connsiteX111" fmla="*/ 256747 w 1013985"/>
                    <a:gd name="connsiteY111" fmla="*/ 524136 h 1064822"/>
                    <a:gd name="connsiteX112" fmla="*/ 242459 w 1013985"/>
                    <a:gd name="connsiteY112" fmla="*/ 524136 h 1064822"/>
                    <a:gd name="connsiteX113" fmla="*/ 228172 w 1013985"/>
                    <a:gd name="connsiteY113" fmla="*/ 497943 h 1064822"/>
                    <a:gd name="connsiteX114" fmla="*/ 228172 w 1013985"/>
                    <a:gd name="connsiteY114" fmla="*/ 502705 h 1064822"/>
                    <a:gd name="connsiteX115" fmla="*/ 213885 w 1013985"/>
                    <a:gd name="connsiteY115" fmla="*/ 474130 h 1064822"/>
                    <a:gd name="connsiteX116" fmla="*/ 185310 w 1013985"/>
                    <a:gd name="connsiteY116" fmla="*/ 397929 h 1064822"/>
                    <a:gd name="connsiteX117" fmla="*/ 171022 w 1013985"/>
                    <a:gd name="connsiteY117" fmla="*/ 371736 h 1064822"/>
                    <a:gd name="connsiteX118" fmla="*/ 180547 w 1013985"/>
                    <a:gd name="connsiteY118" fmla="*/ 357448 h 1064822"/>
                    <a:gd name="connsiteX119" fmla="*/ 161497 w 1013985"/>
                    <a:gd name="connsiteY119" fmla="*/ 352686 h 1064822"/>
                    <a:gd name="connsiteX120" fmla="*/ 149590 w 1013985"/>
                    <a:gd name="connsiteY120" fmla="*/ 331255 h 1064822"/>
                    <a:gd name="connsiteX121" fmla="*/ 149591 w 1013985"/>
                    <a:gd name="connsiteY121" fmla="*/ 324111 h 1064822"/>
                    <a:gd name="connsiteX122" fmla="*/ 130541 w 1013985"/>
                    <a:gd name="connsiteY122" fmla="*/ 290773 h 1064822"/>
                    <a:gd name="connsiteX123" fmla="*/ 116253 w 1013985"/>
                    <a:gd name="connsiteY123" fmla="*/ 274105 h 1064822"/>
                    <a:gd name="connsiteX124" fmla="*/ 101966 w 1013985"/>
                    <a:gd name="connsiteY124" fmla="*/ 228860 h 1064822"/>
                    <a:gd name="connsiteX125" fmla="*/ 90059 w 1013985"/>
                    <a:gd name="connsiteY125" fmla="*/ 202668 h 1064822"/>
                    <a:gd name="connsiteX126" fmla="*/ 87678 w 1013985"/>
                    <a:gd name="connsiteY126" fmla="*/ 193142 h 1064822"/>
                    <a:gd name="connsiteX127" fmla="*/ 82916 w 1013985"/>
                    <a:gd name="connsiteY127" fmla="*/ 176473 h 1064822"/>
                    <a:gd name="connsiteX128" fmla="*/ 71010 w 1013985"/>
                    <a:gd name="connsiteY128" fmla="*/ 143136 h 1064822"/>
                    <a:gd name="connsiteX129" fmla="*/ 68628 w 1013985"/>
                    <a:gd name="connsiteY129" fmla="*/ 135992 h 1064822"/>
                    <a:gd name="connsiteX130" fmla="*/ 61485 w 1013985"/>
                    <a:gd name="connsiteY130" fmla="*/ 131230 h 1064822"/>
                    <a:gd name="connsiteX131" fmla="*/ 44816 w 1013985"/>
                    <a:gd name="connsiteY131" fmla="*/ 121705 h 1064822"/>
                    <a:gd name="connsiteX132" fmla="*/ 42435 w 1013985"/>
                    <a:gd name="connsiteY132" fmla="*/ 112180 h 1064822"/>
                    <a:gd name="connsiteX133" fmla="*/ 40053 w 1013985"/>
                    <a:gd name="connsiteY133" fmla="*/ 105036 h 1064822"/>
                    <a:gd name="connsiteX134" fmla="*/ 35291 w 1013985"/>
                    <a:gd name="connsiteY134" fmla="*/ 81223 h 1064822"/>
                    <a:gd name="connsiteX135" fmla="*/ 32910 w 1013985"/>
                    <a:gd name="connsiteY135" fmla="*/ 71698 h 1064822"/>
                    <a:gd name="connsiteX136" fmla="*/ 23385 w 1013985"/>
                    <a:gd name="connsiteY136" fmla="*/ 59792 h 1064822"/>
                    <a:gd name="connsiteX137" fmla="*/ 13860 w 1013985"/>
                    <a:gd name="connsiteY137" fmla="*/ 45505 h 1064822"/>
                    <a:gd name="connsiteX138" fmla="*/ 4335 w 1013985"/>
                    <a:gd name="connsiteY138" fmla="*/ 261 h 1064822"/>
                    <a:gd name="connsiteX0" fmla="*/ 4335 w 1013985"/>
                    <a:gd name="connsiteY0" fmla="*/ 261 h 1064822"/>
                    <a:gd name="connsiteX1" fmla="*/ 104347 w 1013985"/>
                    <a:gd name="connsiteY1" fmla="*/ 28836 h 1064822"/>
                    <a:gd name="connsiteX2" fmla="*/ 132922 w 1013985"/>
                    <a:gd name="connsiteY2" fmla="*/ 35980 h 1064822"/>
                    <a:gd name="connsiteX3" fmla="*/ 142447 w 1013985"/>
                    <a:gd name="connsiteY3" fmla="*/ 43123 h 1064822"/>
                    <a:gd name="connsiteX4" fmla="*/ 149591 w 1013985"/>
                    <a:gd name="connsiteY4" fmla="*/ 45505 h 1064822"/>
                    <a:gd name="connsiteX5" fmla="*/ 159116 w 1013985"/>
                    <a:gd name="connsiteY5" fmla="*/ 50267 h 1064822"/>
                    <a:gd name="connsiteX6" fmla="*/ 182928 w 1013985"/>
                    <a:gd name="connsiteY6" fmla="*/ 59792 h 1064822"/>
                    <a:gd name="connsiteX7" fmla="*/ 211503 w 1013985"/>
                    <a:gd name="connsiteY7" fmla="*/ 59792 h 1064822"/>
                    <a:gd name="connsiteX8" fmla="*/ 230553 w 1013985"/>
                    <a:gd name="connsiteY8" fmla="*/ 81223 h 1064822"/>
                    <a:gd name="connsiteX9" fmla="*/ 244841 w 1013985"/>
                    <a:gd name="connsiteY9" fmla="*/ 66936 h 1064822"/>
                    <a:gd name="connsiteX10" fmla="*/ 297228 w 1013985"/>
                    <a:gd name="connsiteY10" fmla="*/ 71698 h 1064822"/>
                    <a:gd name="connsiteX11" fmla="*/ 342472 w 1013985"/>
                    <a:gd name="connsiteY11" fmla="*/ 93129 h 1064822"/>
                    <a:gd name="connsiteX12" fmla="*/ 423435 w 1013985"/>
                    <a:gd name="connsiteY12" fmla="*/ 109798 h 1064822"/>
                    <a:gd name="connsiteX13" fmla="*/ 430578 w 1013985"/>
                    <a:gd name="connsiteY13" fmla="*/ 112180 h 1064822"/>
                    <a:gd name="connsiteX14" fmla="*/ 437722 w 1013985"/>
                    <a:gd name="connsiteY14" fmla="*/ 116942 h 1064822"/>
                    <a:gd name="connsiteX15" fmla="*/ 478203 w 1013985"/>
                    <a:gd name="connsiteY15" fmla="*/ 119323 h 1064822"/>
                    <a:gd name="connsiteX16" fmla="*/ 575834 w 1013985"/>
                    <a:gd name="connsiteY16" fmla="*/ 138373 h 1064822"/>
                    <a:gd name="connsiteX17" fmla="*/ 568690 w 1013985"/>
                    <a:gd name="connsiteY17" fmla="*/ 143135 h 1064822"/>
                    <a:gd name="connsiteX18" fmla="*/ 606791 w 1013985"/>
                    <a:gd name="connsiteY18" fmla="*/ 138373 h 1064822"/>
                    <a:gd name="connsiteX19" fmla="*/ 613935 w 1013985"/>
                    <a:gd name="connsiteY19" fmla="*/ 140755 h 1064822"/>
                    <a:gd name="connsiteX20" fmla="*/ 663941 w 1013985"/>
                    <a:gd name="connsiteY20" fmla="*/ 155043 h 1064822"/>
                    <a:gd name="connsiteX21" fmla="*/ 692516 w 1013985"/>
                    <a:gd name="connsiteY21" fmla="*/ 169329 h 1064822"/>
                    <a:gd name="connsiteX22" fmla="*/ 699659 w 1013985"/>
                    <a:gd name="connsiteY22" fmla="*/ 171711 h 1064822"/>
                    <a:gd name="connsiteX23" fmla="*/ 706803 w 1013985"/>
                    <a:gd name="connsiteY23" fmla="*/ 181235 h 1064822"/>
                    <a:gd name="connsiteX24" fmla="*/ 725853 w 1013985"/>
                    <a:gd name="connsiteY24" fmla="*/ 176473 h 1064822"/>
                    <a:gd name="connsiteX25" fmla="*/ 737760 w 1013985"/>
                    <a:gd name="connsiteY25" fmla="*/ 178854 h 1064822"/>
                    <a:gd name="connsiteX26" fmla="*/ 759191 w 1013985"/>
                    <a:gd name="connsiteY26" fmla="*/ 181236 h 1064822"/>
                    <a:gd name="connsiteX27" fmla="*/ 778241 w 1013985"/>
                    <a:gd name="connsiteY27" fmla="*/ 193142 h 1064822"/>
                    <a:gd name="connsiteX28" fmla="*/ 813960 w 1013985"/>
                    <a:gd name="connsiteY28" fmla="*/ 197905 h 1064822"/>
                    <a:gd name="connsiteX29" fmla="*/ 821104 w 1013985"/>
                    <a:gd name="connsiteY29" fmla="*/ 207429 h 1064822"/>
                    <a:gd name="connsiteX30" fmla="*/ 840153 w 1013985"/>
                    <a:gd name="connsiteY30" fmla="*/ 202668 h 1064822"/>
                    <a:gd name="connsiteX31" fmla="*/ 854440 w 1013985"/>
                    <a:gd name="connsiteY31" fmla="*/ 207429 h 1064822"/>
                    <a:gd name="connsiteX32" fmla="*/ 868728 w 1013985"/>
                    <a:gd name="connsiteY32" fmla="*/ 209810 h 1064822"/>
                    <a:gd name="connsiteX33" fmla="*/ 890160 w 1013985"/>
                    <a:gd name="connsiteY33" fmla="*/ 221717 h 1064822"/>
                    <a:gd name="connsiteX34" fmla="*/ 916353 w 1013985"/>
                    <a:gd name="connsiteY34" fmla="*/ 224099 h 1064822"/>
                    <a:gd name="connsiteX35" fmla="*/ 937785 w 1013985"/>
                    <a:gd name="connsiteY35" fmla="*/ 226480 h 1064822"/>
                    <a:gd name="connsiteX36" fmla="*/ 952072 w 1013985"/>
                    <a:gd name="connsiteY36" fmla="*/ 226480 h 1064822"/>
                    <a:gd name="connsiteX37" fmla="*/ 966360 w 1013985"/>
                    <a:gd name="connsiteY37" fmla="*/ 228861 h 1064822"/>
                    <a:gd name="connsiteX38" fmla="*/ 985410 w 1013985"/>
                    <a:gd name="connsiteY38" fmla="*/ 231242 h 1064822"/>
                    <a:gd name="connsiteX39" fmla="*/ 987791 w 1013985"/>
                    <a:gd name="connsiteY39" fmla="*/ 236004 h 1064822"/>
                    <a:gd name="connsiteX40" fmla="*/ 999697 w 1013985"/>
                    <a:gd name="connsiteY40" fmla="*/ 283630 h 1064822"/>
                    <a:gd name="connsiteX41" fmla="*/ 1006841 w 1013985"/>
                    <a:gd name="connsiteY41" fmla="*/ 340780 h 1064822"/>
                    <a:gd name="connsiteX42" fmla="*/ 1011603 w 1013985"/>
                    <a:gd name="connsiteY42" fmla="*/ 407455 h 1064822"/>
                    <a:gd name="connsiteX43" fmla="*/ 1013985 w 1013985"/>
                    <a:gd name="connsiteY43" fmla="*/ 421742 h 1064822"/>
                    <a:gd name="connsiteX44" fmla="*/ 1011603 w 1013985"/>
                    <a:gd name="connsiteY44" fmla="*/ 476511 h 1064822"/>
                    <a:gd name="connsiteX45" fmla="*/ 1009222 w 1013985"/>
                    <a:gd name="connsiteY45" fmla="*/ 512230 h 1064822"/>
                    <a:gd name="connsiteX46" fmla="*/ 1002078 w 1013985"/>
                    <a:gd name="connsiteY46" fmla="*/ 514611 h 1064822"/>
                    <a:gd name="connsiteX47" fmla="*/ 997317 w 1013985"/>
                    <a:gd name="connsiteY47" fmla="*/ 531280 h 1064822"/>
                    <a:gd name="connsiteX48" fmla="*/ 1002078 w 1013985"/>
                    <a:gd name="connsiteY48" fmla="*/ 540805 h 1064822"/>
                    <a:gd name="connsiteX49" fmla="*/ 994935 w 1013985"/>
                    <a:gd name="connsiteY49" fmla="*/ 550330 h 1064822"/>
                    <a:gd name="connsiteX50" fmla="*/ 980647 w 1013985"/>
                    <a:gd name="connsiteY50" fmla="*/ 597955 h 1064822"/>
                    <a:gd name="connsiteX51" fmla="*/ 971122 w 1013985"/>
                    <a:gd name="connsiteY51" fmla="*/ 612242 h 1064822"/>
                    <a:gd name="connsiteX52" fmla="*/ 956835 w 1013985"/>
                    <a:gd name="connsiteY52" fmla="*/ 674155 h 1064822"/>
                    <a:gd name="connsiteX53" fmla="*/ 949691 w 1013985"/>
                    <a:gd name="connsiteY53" fmla="*/ 683680 h 1064822"/>
                    <a:gd name="connsiteX54" fmla="*/ 942547 w 1013985"/>
                    <a:gd name="connsiteY54" fmla="*/ 690823 h 1064822"/>
                    <a:gd name="connsiteX55" fmla="*/ 933022 w 1013985"/>
                    <a:gd name="connsiteY55" fmla="*/ 695586 h 1064822"/>
                    <a:gd name="connsiteX56" fmla="*/ 918735 w 1013985"/>
                    <a:gd name="connsiteY56" fmla="*/ 724161 h 1064822"/>
                    <a:gd name="connsiteX57" fmla="*/ 911591 w 1013985"/>
                    <a:gd name="connsiteY57" fmla="*/ 743211 h 1064822"/>
                    <a:gd name="connsiteX58" fmla="*/ 909210 w 1013985"/>
                    <a:gd name="connsiteY58" fmla="*/ 750355 h 1064822"/>
                    <a:gd name="connsiteX59" fmla="*/ 890160 w 1013985"/>
                    <a:gd name="connsiteY59" fmla="*/ 767023 h 1064822"/>
                    <a:gd name="connsiteX60" fmla="*/ 871110 w 1013985"/>
                    <a:gd name="connsiteY60" fmla="*/ 781311 h 1064822"/>
                    <a:gd name="connsiteX61" fmla="*/ 871110 w 1013985"/>
                    <a:gd name="connsiteY61" fmla="*/ 800361 h 1064822"/>
                    <a:gd name="connsiteX62" fmla="*/ 852060 w 1013985"/>
                    <a:gd name="connsiteY62" fmla="*/ 819411 h 1064822"/>
                    <a:gd name="connsiteX63" fmla="*/ 837772 w 1013985"/>
                    <a:gd name="connsiteY63" fmla="*/ 833698 h 1064822"/>
                    <a:gd name="connsiteX64" fmla="*/ 833010 w 1013985"/>
                    <a:gd name="connsiteY64" fmla="*/ 840842 h 1064822"/>
                    <a:gd name="connsiteX65" fmla="*/ 825866 w 1013985"/>
                    <a:gd name="connsiteY65" fmla="*/ 859892 h 1064822"/>
                    <a:gd name="connsiteX66" fmla="*/ 802053 w 1013985"/>
                    <a:gd name="connsiteY66" fmla="*/ 888467 h 1064822"/>
                    <a:gd name="connsiteX67" fmla="*/ 794910 w 1013985"/>
                    <a:gd name="connsiteY67" fmla="*/ 893230 h 1064822"/>
                    <a:gd name="connsiteX68" fmla="*/ 780622 w 1013985"/>
                    <a:gd name="connsiteY68" fmla="*/ 905136 h 1064822"/>
                    <a:gd name="connsiteX69" fmla="*/ 766335 w 1013985"/>
                    <a:gd name="connsiteY69" fmla="*/ 919423 h 1064822"/>
                    <a:gd name="connsiteX70" fmla="*/ 744903 w 1013985"/>
                    <a:gd name="connsiteY70" fmla="*/ 926567 h 1064822"/>
                    <a:gd name="connsiteX71" fmla="*/ 735377 w 1013985"/>
                    <a:gd name="connsiteY71" fmla="*/ 950380 h 1064822"/>
                    <a:gd name="connsiteX72" fmla="*/ 718710 w 1013985"/>
                    <a:gd name="connsiteY72" fmla="*/ 955141 h 1064822"/>
                    <a:gd name="connsiteX73" fmla="*/ 699660 w 1013985"/>
                    <a:gd name="connsiteY73" fmla="*/ 971811 h 1064822"/>
                    <a:gd name="connsiteX74" fmla="*/ 682991 w 1013985"/>
                    <a:gd name="connsiteY74" fmla="*/ 981336 h 1064822"/>
                    <a:gd name="connsiteX75" fmla="*/ 680610 w 1013985"/>
                    <a:gd name="connsiteY75" fmla="*/ 990861 h 1064822"/>
                    <a:gd name="connsiteX76" fmla="*/ 663941 w 1013985"/>
                    <a:gd name="connsiteY76" fmla="*/ 988480 h 1064822"/>
                    <a:gd name="connsiteX77" fmla="*/ 647272 w 1013985"/>
                    <a:gd name="connsiteY77" fmla="*/ 1000386 h 1064822"/>
                    <a:gd name="connsiteX78" fmla="*/ 640128 w 1013985"/>
                    <a:gd name="connsiteY78" fmla="*/ 1005148 h 1064822"/>
                    <a:gd name="connsiteX79" fmla="*/ 630603 w 1013985"/>
                    <a:gd name="connsiteY79" fmla="*/ 1014673 h 1064822"/>
                    <a:gd name="connsiteX80" fmla="*/ 594885 w 1013985"/>
                    <a:gd name="connsiteY80" fmla="*/ 1019436 h 1064822"/>
                    <a:gd name="connsiteX81" fmla="*/ 554403 w 1013985"/>
                    <a:gd name="connsiteY81" fmla="*/ 1040867 h 1064822"/>
                    <a:gd name="connsiteX82" fmla="*/ 547260 w 1013985"/>
                    <a:gd name="connsiteY82" fmla="*/ 1043248 h 1064822"/>
                    <a:gd name="connsiteX83" fmla="*/ 528210 w 1013985"/>
                    <a:gd name="connsiteY83" fmla="*/ 1050392 h 1064822"/>
                    <a:gd name="connsiteX84" fmla="*/ 518685 w 1013985"/>
                    <a:gd name="connsiteY84" fmla="*/ 1048011 h 1064822"/>
                    <a:gd name="connsiteX85" fmla="*/ 497253 w 1013985"/>
                    <a:gd name="connsiteY85" fmla="*/ 1064678 h 1064822"/>
                    <a:gd name="connsiteX86" fmla="*/ 473441 w 1013985"/>
                    <a:gd name="connsiteY86" fmla="*/ 1033723 h 1064822"/>
                    <a:gd name="connsiteX87" fmla="*/ 471060 w 1013985"/>
                    <a:gd name="connsiteY87" fmla="*/ 1026580 h 1064822"/>
                    <a:gd name="connsiteX88" fmla="*/ 475822 w 1013985"/>
                    <a:gd name="connsiteY88" fmla="*/ 1019436 h 1064822"/>
                    <a:gd name="connsiteX89" fmla="*/ 478204 w 1013985"/>
                    <a:gd name="connsiteY89" fmla="*/ 1002768 h 1064822"/>
                    <a:gd name="connsiteX90" fmla="*/ 468679 w 1013985"/>
                    <a:gd name="connsiteY90" fmla="*/ 1000386 h 1064822"/>
                    <a:gd name="connsiteX91" fmla="*/ 466297 w 1013985"/>
                    <a:gd name="connsiteY91" fmla="*/ 983718 h 1064822"/>
                    <a:gd name="connsiteX92" fmla="*/ 454391 w 1013985"/>
                    <a:gd name="connsiteY92" fmla="*/ 967048 h 1064822"/>
                    <a:gd name="connsiteX93" fmla="*/ 435341 w 1013985"/>
                    <a:gd name="connsiteY93" fmla="*/ 924186 h 1064822"/>
                    <a:gd name="connsiteX94" fmla="*/ 425816 w 1013985"/>
                    <a:gd name="connsiteY94" fmla="*/ 914660 h 1064822"/>
                    <a:gd name="connsiteX95" fmla="*/ 428197 w 1013985"/>
                    <a:gd name="connsiteY95" fmla="*/ 907516 h 1064822"/>
                    <a:gd name="connsiteX96" fmla="*/ 413909 w 1013985"/>
                    <a:gd name="connsiteY96" fmla="*/ 876561 h 1064822"/>
                    <a:gd name="connsiteX97" fmla="*/ 402003 w 1013985"/>
                    <a:gd name="connsiteY97" fmla="*/ 843223 h 1064822"/>
                    <a:gd name="connsiteX98" fmla="*/ 392478 w 1013985"/>
                    <a:gd name="connsiteY98" fmla="*/ 826555 h 1064822"/>
                    <a:gd name="connsiteX99" fmla="*/ 382953 w 1013985"/>
                    <a:gd name="connsiteY99" fmla="*/ 797980 h 1064822"/>
                    <a:gd name="connsiteX100" fmla="*/ 373428 w 1013985"/>
                    <a:gd name="connsiteY100" fmla="*/ 783692 h 1064822"/>
                    <a:gd name="connsiteX101" fmla="*/ 337709 w 1013985"/>
                    <a:gd name="connsiteY101" fmla="*/ 712254 h 1064822"/>
                    <a:gd name="connsiteX102" fmla="*/ 318659 w 1013985"/>
                    <a:gd name="connsiteY102" fmla="*/ 683679 h 1064822"/>
                    <a:gd name="connsiteX103" fmla="*/ 304372 w 1013985"/>
                    <a:gd name="connsiteY103" fmla="*/ 650343 h 1064822"/>
                    <a:gd name="connsiteX104" fmla="*/ 282941 w 1013985"/>
                    <a:gd name="connsiteY104" fmla="*/ 619385 h 1064822"/>
                    <a:gd name="connsiteX105" fmla="*/ 280560 w 1013985"/>
                    <a:gd name="connsiteY105" fmla="*/ 607480 h 1064822"/>
                    <a:gd name="connsiteX106" fmla="*/ 263890 w 1013985"/>
                    <a:gd name="connsiteY106" fmla="*/ 574141 h 1064822"/>
                    <a:gd name="connsiteX107" fmla="*/ 254366 w 1013985"/>
                    <a:gd name="connsiteY107" fmla="*/ 593192 h 1064822"/>
                    <a:gd name="connsiteX108" fmla="*/ 247222 w 1013985"/>
                    <a:gd name="connsiteY108" fmla="*/ 552711 h 1064822"/>
                    <a:gd name="connsiteX109" fmla="*/ 249603 w 1013985"/>
                    <a:gd name="connsiteY109" fmla="*/ 550330 h 1064822"/>
                    <a:gd name="connsiteX110" fmla="*/ 251985 w 1013985"/>
                    <a:gd name="connsiteY110" fmla="*/ 536042 h 1064822"/>
                    <a:gd name="connsiteX111" fmla="*/ 256747 w 1013985"/>
                    <a:gd name="connsiteY111" fmla="*/ 524136 h 1064822"/>
                    <a:gd name="connsiteX112" fmla="*/ 242459 w 1013985"/>
                    <a:gd name="connsiteY112" fmla="*/ 524136 h 1064822"/>
                    <a:gd name="connsiteX113" fmla="*/ 228172 w 1013985"/>
                    <a:gd name="connsiteY113" fmla="*/ 497943 h 1064822"/>
                    <a:gd name="connsiteX114" fmla="*/ 228172 w 1013985"/>
                    <a:gd name="connsiteY114" fmla="*/ 502705 h 1064822"/>
                    <a:gd name="connsiteX115" fmla="*/ 213885 w 1013985"/>
                    <a:gd name="connsiteY115" fmla="*/ 474130 h 1064822"/>
                    <a:gd name="connsiteX116" fmla="*/ 185310 w 1013985"/>
                    <a:gd name="connsiteY116" fmla="*/ 397929 h 1064822"/>
                    <a:gd name="connsiteX117" fmla="*/ 171022 w 1013985"/>
                    <a:gd name="connsiteY117" fmla="*/ 371736 h 1064822"/>
                    <a:gd name="connsiteX118" fmla="*/ 180547 w 1013985"/>
                    <a:gd name="connsiteY118" fmla="*/ 357448 h 1064822"/>
                    <a:gd name="connsiteX119" fmla="*/ 161497 w 1013985"/>
                    <a:gd name="connsiteY119" fmla="*/ 352686 h 1064822"/>
                    <a:gd name="connsiteX120" fmla="*/ 149590 w 1013985"/>
                    <a:gd name="connsiteY120" fmla="*/ 331255 h 1064822"/>
                    <a:gd name="connsiteX121" fmla="*/ 149591 w 1013985"/>
                    <a:gd name="connsiteY121" fmla="*/ 324111 h 1064822"/>
                    <a:gd name="connsiteX122" fmla="*/ 130541 w 1013985"/>
                    <a:gd name="connsiteY122" fmla="*/ 290773 h 1064822"/>
                    <a:gd name="connsiteX123" fmla="*/ 116253 w 1013985"/>
                    <a:gd name="connsiteY123" fmla="*/ 274105 h 1064822"/>
                    <a:gd name="connsiteX124" fmla="*/ 101966 w 1013985"/>
                    <a:gd name="connsiteY124" fmla="*/ 228860 h 1064822"/>
                    <a:gd name="connsiteX125" fmla="*/ 90059 w 1013985"/>
                    <a:gd name="connsiteY125" fmla="*/ 202668 h 1064822"/>
                    <a:gd name="connsiteX126" fmla="*/ 87678 w 1013985"/>
                    <a:gd name="connsiteY126" fmla="*/ 193142 h 1064822"/>
                    <a:gd name="connsiteX127" fmla="*/ 82916 w 1013985"/>
                    <a:gd name="connsiteY127" fmla="*/ 176473 h 1064822"/>
                    <a:gd name="connsiteX128" fmla="*/ 71010 w 1013985"/>
                    <a:gd name="connsiteY128" fmla="*/ 143136 h 1064822"/>
                    <a:gd name="connsiteX129" fmla="*/ 68628 w 1013985"/>
                    <a:gd name="connsiteY129" fmla="*/ 135992 h 1064822"/>
                    <a:gd name="connsiteX130" fmla="*/ 61485 w 1013985"/>
                    <a:gd name="connsiteY130" fmla="*/ 131230 h 1064822"/>
                    <a:gd name="connsiteX131" fmla="*/ 44816 w 1013985"/>
                    <a:gd name="connsiteY131" fmla="*/ 121705 h 1064822"/>
                    <a:gd name="connsiteX132" fmla="*/ 42435 w 1013985"/>
                    <a:gd name="connsiteY132" fmla="*/ 112180 h 1064822"/>
                    <a:gd name="connsiteX133" fmla="*/ 40053 w 1013985"/>
                    <a:gd name="connsiteY133" fmla="*/ 105036 h 1064822"/>
                    <a:gd name="connsiteX134" fmla="*/ 35291 w 1013985"/>
                    <a:gd name="connsiteY134" fmla="*/ 81223 h 1064822"/>
                    <a:gd name="connsiteX135" fmla="*/ 32910 w 1013985"/>
                    <a:gd name="connsiteY135" fmla="*/ 71698 h 1064822"/>
                    <a:gd name="connsiteX136" fmla="*/ 23385 w 1013985"/>
                    <a:gd name="connsiteY136" fmla="*/ 59792 h 1064822"/>
                    <a:gd name="connsiteX137" fmla="*/ 13860 w 1013985"/>
                    <a:gd name="connsiteY137" fmla="*/ 45505 h 1064822"/>
                    <a:gd name="connsiteX138" fmla="*/ 4335 w 1013985"/>
                    <a:gd name="connsiteY138" fmla="*/ 261 h 1064822"/>
                    <a:gd name="connsiteX0" fmla="*/ 4335 w 1013985"/>
                    <a:gd name="connsiteY0" fmla="*/ 261 h 1064822"/>
                    <a:gd name="connsiteX1" fmla="*/ 104347 w 1013985"/>
                    <a:gd name="connsiteY1" fmla="*/ 28836 h 1064822"/>
                    <a:gd name="connsiteX2" fmla="*/ 132922 w 1013985"/>
                    <a:gd name="connsiteY2" fmla="*/ 35980 h 1064822"/>
                    <a:gd name="connsiteX3" fmla="*/ 142447 w 1013985"/>
                    <a:gd name="connsiteY3" fmla="*/ 43123 h 1064822"/>
                    <a:gd name="connsiteX4" fmla="*/ 149591 w 1013985"/>
                    <a:gd name="connsiteY4" fmla="*/ 45505 h 1064822"/>
                    <a:gd name="connsiteX5" fmla="*/ 159116 w 1013985"/>
                    <a:gd name="connsiteY5" fmla="*/ 50267 h 1064822"/>
                    <a:gd name="connsiteX6" fmla="*/ 182928 w 1013985"/>
                    <a:gd name="connsiteY6" fmla="*/ 59792 h 1064822"/>
                    <a:gd name="connsiteX7" fmla="*/ 211503 w 1013985"/>
                    <a:gd name="connsiteY7" fmla="*/ 59792 h 1064822"/>
                    <a:gd name="connsiteX8" fmla="*/ 230553 w 1013985"/>
                    <a:gd name="connsiteY8" fmla="*/ 81223 h 1064822"/>
                    <a:gd name="connsiteX9" fmla="*/ 244841 w 1013985"/>
                    <a:gd name="connsiteY9" fmla="*/ 66936 h 1064822"/>
                    <a:gd name="connsiteX10" fmla="*/ 297228 w 1013985"/>
                    <a:gd name="connsiteY10" fmla="*/ 71698 h 1064822"/>
                    <a:gd name="connsiteX11" fmla="*/ 342472 w 1013985"/>
                    <a:gd name="connsiteY11" fmla="*/ 93129 h 1064822"/>
                    <a:gd name="connsiteX12" fmla="*/ 423435 w 1013985"/>
                    <a:gd name="connsiteY12" fmla="*/ 109798 h 1064822"/>
                    <a:gd name="connsiteX13" fmla="*/ 430578 w 1013985"/>
                    <a:gd name="connsiteY13" fmla="*/ 112180 h 1064822"/>
                    <a:gd name="connsiteX14" fmla="*/ 437722 w 1013985"/>
                    <a:gd name="connsiteY14" fmla="*/ 116942 h 1064822"/>
                    <a:gd name="connsiteX15" fmla="*/ 478203 w 1013985"/>
                    <a:gd name="connsiteY15" fmla="*/ 119323 h 1064822"/>
                    <a:gd name="connsiteX16" fmla="*/ 575834 w 1013985"/>
                    <a:gd name="connsiteY16" fmla="*/ 138373 h 1064822"/>
                    <a:gd name="connsiteX17" fmla="*/ 568690 w 1013985"/>
                    <a:gd name="connsiteY17" fmla="*/ 143135 h 1064822"/>
                    <a:gd name="connsiteX18" fmla="*/ 606791 w 1013985"/>
                    <a:gd name="connsiteY18" fmla="*/ 138373 h 1064822"/>
                    <a:gd name="connsiteX19" fmla="*/ 613935 w 1013985"/>
                    <a:gd name="connsiteY19" fmla="*/ 140755 h 1064822"/>
                    <a:gd name="connsiteX20" fmla="*/ 663941 w 1013985"/>
                    <a:gd name="connsiteY20" fmla="*/ 155043 h 1064822"/>
                    <a:gd name="connsiteX21" fmla="*/ 692516 w 1013985"/>
                    <a:gd name="connsiteY21" fmla="*/ 169329 h 1064822"/>
                    <a:gd name="connsiteX22" fmla="*/ 699659 w 1013985"/>
                    <a:gd name="connsiteY22" fmla="*/ 171711 h 1064822"/>
                    <a:gd name="connsiteX23" fmla="*/ 706803 w 1013985"/>
                    <a:gd name="connsiteY23" fmla="*/ 181235 h 1064822"/>
                    <a:gd name="connsiteX24" fmla="*/ 725853 w 1013985"/>
                    <a:gd name="connsiteY24" fmla="*/ 176473 h 1064822"/>
                    <a:gd name="connsiteX25" fmla="*/ 737760 w 1013985"/>
                    <a:gd name="connsiteY25" fmla="*/ 178854 h 1064822"/>
                    <a:gd name="connsiteX26" fmla="*/ 759191 w 1013985"/>
                    <a:gd name="connsiteY26" fmla="*/ 181236 h 1064822"/>
                    <a:gd name="connsiteX27" fmla="*/ 778241 w 1013985"/>
                    <a:gd name="connsiteY27" fmla="*/ 193142 h 1064822"/>
                    <a:gd name="connsiteX28" fmla="*/ 813960 w 1013985"/>
                    <a:gd name="connsiteY28" fmla="*/ 197905 h 1064822"/>
                    <a:gd name="connsiteX29" fmla="*/ 821104 w 1013985"/>
                    <a:gd name="connsiteY29" fmla="*/ 207429 h 1064822"/>
                    <a:gd name="connsiteX30" fmla="*/ 840153 w 1013985"/>
                    <a:gd name="connsiteY30" fmla="*/ 202668 h 1064822"/>
                    <a:gd name="connsiteX31" fmla="*/ 854440 w 1013985"/>
                    <a:gd name="connsiteY31" fmla="*/ 207429 h 1064822"/>
                    <a:gd name="connsiteX32" fmla="*/ 868728 w 1013985"/>
                    <a:gd name="connsiteY32" fmla="*/ 209810 h 1064822"/>
                    <a:gd name="connsiteX33" fmla="*/ 890160 w 1013985"/>
                    <a:gd name="connsiteY33" fmla="*/ 221717 h 1064822"/>
                    <a:gd name="connsiteX34" fmla="*/ 916353 w 1013985"/>
                    <a:gd name="connsiteY34" fmla="*/ 224099 h 1064822"/>
                    <a:gd name="connsiteX35" fmla="*/ 937785 w 1013985"/>
                    <a:gd name="connsiteY35" fmla="*/ 226480 h 1064822"/>
                    <a:gd name="connsiteX36" fmla="*/ 952072 w 1013985"/>
                    <a:gd name="connsiteY36" fmla="*/ 226480 h 1064822"/>
                    <a:gd name="connsiteX37" fmla="*/ 966360 w 1013985"/>
                    <a:gd name="connsiteY37" fmla="*/ 228861 h 1064822"/>
                    <a:gd name="connsiteX38" fmla="*/ 985410 w 1013985"/>
                    <a:gd name="connsiteY38" fmla="*/ 231242 h 1064822"/>
                    <a:gd name="connsiteX39" fmla="*/ 987791 w 1013985"/>
                    <a:gd name="connsiteY39" fmla="*/ 236004 h 1064822"/>
                    <a:gd name="connsiteX40" fmla="*/ 999697 w 1013985"/>
                    <a:gd name="connsiteY40" fmla="*/ 283630 h 1064822"/>
                    <a:gd name="connsiteX41" fmla="*/ 1006841 w 1013985"/>
                    <a:gd name="connsiteY41" fmla="*/ 340780 h 1064822"/>
                    <a:gd name="connsiteX42" fmla="*/ 1011603 w 1013985"/>
                    <a:gd name="connsiteY42" fmla="*/ 407455 h 1064822"/>
                    <a:gd name="connsiteX43" fmla="*/ 1013985 w 1013985"/>
                    <a:gd name="connsiteY43" fmla="*/ 421742 h 1064822"/>
                    <a:gd name="connsiteX44" fmla="*/ 1011603 w 1013985"/>
                    <a:gd name="connsiteY44" fmla="*/ 476511 h 1064822"/>
                    <a:gd name="connsiteX45" fmla="*/ 1009222 w 1013985"/>
                    <a:gd name="connsiteY45" fmla="*/ 512230 h 1064822"/>
                    <a:gd name="connsiteX46" fmla="*/ 1002078 w 1013985"/>
                    <a:gd name="connsiteY46" fmla="*/ 514611 h 1064822"/>
                    <a:gd name="connsiteX47" fmla="*/ 997317 w 1013985"/>
                    <a:gd name="connsiteY47" fmla="*/ 531280 h 1064822"/>
                    <a:gd name="connsiteX48" fmla="*/ 1002078 w 1013985"/>
                    <a:gd name="connsiteY48" fmla="*/ 540805 h 1064822"/>
                    <a:gd name="connsiteX49" fmla="*/ 994935 w 1013985"/>
                    <a:gd name="connsiteY49" fmla="*/ 550330 h 1064822"/>
                    <a:gd name="connsiteX50" fmla="*/ 980647 w 1013985"/>
                    <a:gd name="connsiteY50" fmla="*/ 597955 h 1064822"/>
                    <a:gd name="connsiteX51" fmla="*/ 971122 w 1013985"/>
                    <a:gd name="connsiteY51" fmla="*/ 612242 h 1064822"/>
                    <a:gd name="connsiteX52" fmla="*/ 956835 w 1013985"/>
                    <a:gd name="connsiteY52" fmla="*/ 674155 h 1064822"/>
                    <a:gd name="connsiteX53" fmla="*/ 949691 w 1013985"/>
                    <a:gd name="connsiteY53" fmla="*/ 683680 h 1064822"/>
                    <a:gd name="connsiteX54" fmla="*/ 942547 w 1013985"/>
                    <a:gd name="connsiteY54" fmla="*/ 690823 h 1064822"/>
                    <a:gd name="connsiteX55" fmla="*/ 933022 w 1013985"/>
                    <a:gd name="connsiteY55" fmla="*/ 695586 h 1064822"/>
                    <a:gd name="connsiteX56" fmla="*/ 918735 w 1013985"/>
                    <a:gd name="connsiteY56" fmla="*/ 724161 h 1064822"/>
                    <a:gd name="connsiteX57" fmla="*/ 911591 w 1013985"/>
                    <a:gd name="connsiteY57" fmla="*/ 743211 h 1064822"/>
                    <a:gd name="connsiteX58" fmla="*/ 909210 w 1013985"/>
                    <a:gd name="connsiteY58" fmla="*/ 750355 h 1064822"/>
                    <a:gd name="connsiteX59" fmla="*/ 890160 w 1013985"/>
                    <a:gd name="connsiteY59" fmla="*/ 767023 h 1064822"/>
                    <a:gd name="connsiteX60" fmla="*/ 871110 w 1013985"/>
                    <a:gd name="connsiteY60" fmla="*/ 781311 h 1064822"/>
                    <a:gd name="connsiteX61" fmla="*/ 871110 w 1013985"/>
                    <a:gd name="connsiteY61" fmla="*/ 800361 h 1064822"/>
                    <a:gd name="connsiteX62" fmla="*/ 852060 w 1013985"/>
                    <a:gd name="connsiteY62" fmla="*/ 819411 h 1064822"/>
                    <a:gd name="connsiteX63" fmla="*/ 837772 w 1013985"/>
                    <a:gd name="connsiteY63" fmla="*/ 833698 h 1064822"/>
                    <a:gd name="connsiteX64" fmla="*/ 833010 w 1013985"/>
                    <a:gd name="connsiteY64" fmla="*/ 840842 h 1064822"/>
                    <a:gd name="connsiteX65" fmla="*/ 825866 w 1013985"/>
                    <a:gd name="connsiteY65" fmla="*/ 859892 h 1064822"/>
                    <a:gd name="connsiteX66" fmla="*/ 802053 w 1013985"/>
                    <a:gd name="connsiteY66" fmla="*/ 888467 h 1064822"/>
                    <a:gd name="connsiteX67" fmla="*/ 794910 w 1013985"/>
                    <a:gd name="connsiteY67" fmla="*/ 893230 h 1064822"/>
                    <a:gd name="connsiteX68" fmla="*/ 780622 w 1013985"/>
                    <a:gd name="connsiteY68" fmla="*/ 905136 h 1064822"/>
                    <a:gd name="connsiteX69" fmla="*/ 766335 w 1013985"/>
                    <a:gd name="connsiteY69" fmla="*/ 919423 h 1064822"/>
                    <a:gd name="connsiteX70" fmla="*/ 744903 w 1013985"/>
                    <a:gd name="connsiteY70" fmla="*/ 926567 h 1064822"/>
                    <a:gd name="connsiteX71" fmla="*/ 735377 w 1013985"/>
                    <a:gd name="connsiteY71" fmla="*/ 950380 h 1064822"/>
                    <a:gd name="connsiteX72" fmla="*/ 718710 w 1013985"/>
                    <a:gd name="connsiteY72" fmla="*/ 955141 h 1064822"/>
                    <a:gd name="connsiteX73" fmla="*/ 699660 w 1013985"/>
                    <a:gd name="connsiteY73" fmla="*/ 971811 h 1064822"/>
                    <a:gd name="connsiteX74" fmla="*/ 682991 w 1013985"/>
                    <a:gd name="connsiteY74" fmla="*/ 981336 h 1064822"/>
                    <a:gd name="connsiteX75" fmla="*/ 680610 w 1013985"/>
                    <a:gd name="connsiteY75" fmla="*/ 990861 h 1064822"/>
                    <a:gd name="connsiteX76" fmla="*/ 663941 w 1013985"/>
                    <a:gd name="connsiteY76" fmla="*/ 988480 h 1064822"/>
                    <a:gd name="connsiteX77" fmla="*/ 647272 w 1013985"/>
                    <a:gd name="connsiteY77" fmla="*/ 1000386 h 1064822"/>
                    <a:gd name="connsiteX78" fmla="*/ 640128 w 1013985"/>
                    <a:gd name="connsiteY78" fmla="*/ 1005148 h 1064822"/>
                    <a:gd name="connsiteX79" fmla="*/ 630603 w 1013985"/>
                    <a:gd name="connsiteY79" fmla="*/ 1014673 h 1064822"/>
                    <a:gd name="connsiteX80" fmla="*/ 594885 w 1013985"/>
                    <a:gd name="connsiteY80" fmla="*/ 1019436 h 1064822"/>
                    <a:gd name="connsiteX81" fmla="*/ 554403 w 1013985"/>
                    <a:gd name="connsiteY81" fmla="*/ 1040867 h 1064822"/>
                    <a:gd name="connsiteX82" fmla="*/ 547260 w 1013985"/>
                    <a:gd name="connsiteY82" fmla="*/ 1043248 h 1064822"/>
                    <a:gd name="connsiteX83" fmla="*/ 528210 w 1013985"/>
                    <a:gd name="connsiteY83" fmla="*/ 1050392 h 1064822"/>
                    <a:gd name="connsiteX84" fmla="*/ 518685 w 1013985"/>
                    <a:gd name="connsiteY84" fmla="*/ 1048011 h 1064822"/>
                    <a:gd name="connsiteX85" fmla="*/ 497253 w 1013985"/>
                    <a:gd name="connsiteY85" fmla="*/ 1064678 h 1064822"/>
                    <a:gd name="connsiteX86" fmla="*/ 473441 w 1013985"/>
                    <a:gd name="connsiteY86" fmla="*/ 1033723 h 1064822"/>
                    <a:gd name="connsiteX87" fmla="*/ 471060 w 1013985"/>
                    <a:gd name="connsiteY87" fmla="*/ 1026580 h 1064822"/>
                    <a:gd name="connsiteX88" fmla="*/ 475822 w 1013985"/>
                    <a:gd name="connsiteY88" fmla="*/ 1019436 h 1064822"/>
                    <a:gd name="connsiteX89" fmla="*/ 478204 w 1013985"/>
                    <a:gd name="connsiteY89" fmla="*/ 1002768 h 1064822"/>
                    <a:gd name="connsiteX90" fmla="*/ 468679 w 1013985"/>
                    <a:gd name="connsiteY90" fmla="*/ 1000386 h 1064822"/>
                    <a:gd name="connsiteX91" fmla="*/ 466297 w 1013985"/>
                    <a:gd name="connsiteY91" fmla="*/ 983718 h 1064822"/>
                    <a:gd name="connsiteX92" fmla="*/ 454391 w 1013985"/>
                    <a:gd name="connsiteY92" fmla="*/ 967048 h 1064822"/>
                    <a:gd name="connsiteX93" fmla="*/ 435341 w 1013985"/>
                    <a:gd name="connsiteY93" fmla="*/ 924186 h 1064822"/>
                    <a:gd name="connsiteX94" fmla="*/ 425816 w 1013985"/>
                    <a:gd name="connsiteY94" fmla="*/ 914660 h 1064822"/>
                    <a:gd name="connsiteX95" fmla="*/ 428197 w 1013985"/>
                    <a:gd name="connsiteY95" fmla="*/ 907516 h 1064822"/>
                    <a:gd name="connsiteX96" fmla="*/ 413909 w 1013985"/>
                    <a:gd name="connsiteY96" fmla="*/ 876561 h 1064822"/>
                    <a:gd name="connsiteX97" fmla="*/ 402003 w 1013985"/>
                    <a:gd name="connsiteY97" fmla="*/ 843223 h 1064822"/>
                    <a:gd name="connsiteX98" fmla="*/ 392478 w 1013985"/>
                    <a:gd name="connsiteY98" fmla="*/ 826555 h 1064822"/>
                    <a:gd name="connsiteX99" fmla="*/ 382953 w 1013985"/>
                    <a:gd name="connsiteY99" fmla="*/ 797980 h 1064822"/>
                    <a:gd name="connsiteX100" fmla="*/ 373428 w 1013985"/>
                    <a:gd name="connsiteY100" fmla="*/ 783692 h 1064822"/>
                    <a:gd name="connsiteX101" fmla="*/ 337709 w 1013985"/>
                    <a:gd name="connsiteY101" fmla="*/ 712254 h 1064822"/>
                    <a:gd name="connsiteX102" fmla="*/ 318659 w 1013985"/>
                    <a:gd name="connsiteY102" fmla="*/ 683679 h 1064822"/>
                    <a:gd name="connsiteX103" fmla="*/ 304372 w 1013985"/>
                    <a:gd name="connsiteY103" fmla="*/ 650343 h 1064822"/>
                    <a:gd name="connsiteX104" fmla="*/ 282941 w 1013985"/>
                    <a:gd name="connsiteY104" fmla="*/ 619385 h 1064822"/>
                    <a:gd name="connsiteX105" fmla="*/ 280560 w 1013985"/>
                    <a:gd name="connsiteY105" fmla="*/ 607480 h 1064822"/>
                    <a:gd name="connsiteX106" fmla="*/ 263890 w 1013985"/>
                    <a:gd name="connsiteY106" fmla="*/ 574141 h 1064822"/>
                    <a:gd name="connsiteX107" fmla="*/ 254366 w 1013985"/>
                    <a:gd name="connsiteY107" fmla="*/ 593192 h 1064822"/>
                    <a:gd name="connsiteX108" fmla="*/ 247222 w 1013985"/>
                    <a:gd name="connsiteY108" fmla="*/ 552711 h 1064822"/>
                    <a:gd name="connsiteX109" fmla="*/ 249603 w 1013985"/>
                    <a:gd name="connsiteY109" fmla="*/ 550330 h 1064822"/>
                    <a:gd name="connsiteX110" fmla="*/ 251985 w 1013985"/>
                    <a:gd name="connsiteY110" fmla="*/ 536042 h 1064822"/>
                    <a:gd name="connsiteX111" fmla="*/ 256747 w 1013985"/>
                    <a:gd name="connsiteY111" fmla="*/ 524136 h 1064822"/>
                    <a:gd name="connsiteX112" fmla="*/ 242459 w 1013985"/>
                    <a:gd name="connsiteY112" fmla="*/ 524136 h 1064822"/>
                    <a:gd name="connsiteX113" fmla="*/ 228172 w 1013985"/>
                    <a:gd name="connsiteY113" fmla="*/ 497943 h 1064822"/>
                    <a:gd name="connsiteX114" fmla="*/ 228172 w 1013985"/>
                    <a:gd name="connsiteY114" fmla="*/ 502705 h 1064822"/>
                    <a:gd name="connsiteX115" fmla="*/ 213885 w 1013985"/>
                    <a:gd name="connsiteY115" fmla="*/ 474130 h 1064822"/>
                    <a:gd name="connsiteX116" fmla="*/ 185310 w 1013985"/>
                    <a:gd name="connsiteY116" fmla="*/ 397929 h 1064822"/>
                    <a:gd name="connsiteX117" fmla="*/ 171022 w 1013985"/>
                    <a:gd name="connsiteY117" fmla="*/ 371736 h 1064822"/>
                    <a:gd name="connsiteX118" fmla="*/ 168641 w 1013985"/>
                    <a:gd name="connsiteY118" fmla="*/ 374117 h 1064822"/>
                    <a:gd name="connsiteX119" fmla="*/ 161497 w 1013985"/>
                    <a:gd name="connsiteY119" fmla="*/ 352686 h 1064822"/>
                    <a:gd name="connsiteX120" fmla="*/ 149590 w 1013985"/>
                    <a:gd name="connsiteY120" fmla="*/ 331255 h 1064822"/>
                    <a:gd name="connsiteX121" fmla="*/ 149591 w 1013985"/>
                    <a:gd name="connsiteY121" fmla="*/ 324111 h 1064822"/>
                    <a:gd name="connsiteX122" fmla="*/ 130541 w 1013985"/>
                    <a:gd name="connsiteY122" fmla="*/ 290773 h 1064822"/>
                    <a:gd name="connsiteX123" fmla="*/ 116253 w 1013985"/>
                    <a:gd name="connsiteY123" fmla="*/ 274105 h 1064822"/>
                    <a:gd name="connsiteX124" fmla="*/ 101966 w 1013985"/>
                    <a:gd name="connsiteY124" fmla="*/ 228860 h 1064822"/>
                    <a:gd name="connsiteX125" fmla="*/ 90059 w 1013985"/>
                    <a:gd name="connsiteY125" fmla="*/ 202668 h 1064822"/>
                    <a:gd name="connsiteX126" fmla="*/ 87678 w 1013985"/>
                    <a:gd name="connsiteY126" fmla="*/ 193142 h 1064822"/>
                    <a:gd name="connsiteX127" fmla="*/ 82916 w 1013985"/>
                    <a:gd name="connsiteY127" fmla="*/ 176473 h 1064822"/>
                    <a:gd name="connsiteX128" fmla="*/ 71010 w 1013985"/>
                    <a:gd name="connsiteY128" fmla="*/ 143136 h 1064822"/>
                    <a:gd name="connsiteX129" fmla="*/ 68628 w 1013985"/>
                    <a:gd name="connsiteY129" fmla="*/ 135992 h 1064822"/>
                    <a:gd name="connsiteX130" fmla="*/ 61485 w 1013985"/>
                    <a:gd name="connsiteY130" fmla="*/ 131230 h 1064822"/>
                    <a:gd name="connsiteX131" fmla="*/ 44816 w 1013985"/>
                    <a:gd name="connsiteY131" fmla="*/ 121705 h 1064822"/>
                    <a:gd name="connsiteX132" fmla="*/ 42435 w 1013985"/>
                    <a:gd name="connsiteY132" fmla="*/ 112180 h 1064822"/>
                    <a:gd name="connsiteX133" fmla="*/ 40053 w 1013985"/>
                    <a:gd name="connsiteY133" fmla="*/ 105036 h 1064822"/>
                    <a:gd name="connsiteX134" fmla="*/ 35291 w 1013985"/>
                    <a:gd name="connsiteY134" fmla="*/ 81223 h 1064822"/>
                    <a:gd name="connsiteX135" fmla="*/ 32910 w 1013985"/>
                    <a:gd name="connsiteY135" fmla="*/ 71698 h 1064822"/>
                    <a:gd name="connsiteX136" fmla="*/ 23385 w 1013985"/>
                    <a:gd name="connsiteY136" fmla="*/ 59792 h 1064822"/>
                    <a:gd name="connsiteX137" fmla="*/ 13860 w 1013985"/>
                    <a:gd name="connsiteY137" fmla="*/ 45505 h 1064822"/>
                    <a:gd name="connsiteX138" fmla="*/ 4335 w 1013985"/>
                    <a:gd name="connsiteY138" fmla="*/ 261 h 1064822"/>
                    <a:gd name="connsiteX0" fmla="*/ 4335 w 1013985"/>
                    <a:gd name="connsiteY0" fmla="*/ 261 h 1064822"/>
                    <a:gd name="connsiteX1" fmla="*/ 104347 w 1013985"/>
                    <a:gd name="connsiteY1" fmla="*/ 28836 h 1064822"/>
                    <a:gd name="connsiteX2" fmla="*/ 132922 w 1013985"/>
                    <a:gd name="connsiteY2" fmla="*/ 35980 h 1064822"/>
                    <a:gd name="connsiteX3" fmla="*/ 142447 w 1013985"/>
                    <a:gd name="connsiteY3" fmla="*/ 43123 h 1064822"/>
                    <a:gd name="connsiteX4" fmla="*/ 149591 w 1013985"/>
                    <a:gd name="connsiteY4" fmla="*/ 45505 h 1064822"/>
                    <a:gd name="connsiteX5" fmla="*/ 159116 w 1013985"/>
                    <a:gd name="connsiteY5" fmla="*/ 50267 h 1064822"/>
                    <a:gd name="connsiteX6" fmla="*/ 182928 w 1013985"/>
                    <a:gd name="connsiteY6" fmla="*/ 59792 h 1064822"/>
                    <a:gd name="connsiteX7" fmla="*/ 211503 w 1013985"/>
                    <a:gd name="connsiteY7" fmla="*/ 59792 h 1064822"/>
                    <a:gd name="connsiteX8" fmla="*/ 230553 w 1013985"/>
                    <a:gd name="connsiteY8" fmla="*/ 66935 h 1064822"/>
                    <a:gd name="connsiteX9" fmla="*/ 244841 w 1013985"/>
                    <a:gd name="connsiteY9" fmla="*/ 66936 h 1064822"/>
                    <a:gd name="connsiteX10" fmla="*/ 297228 w 1013985"/>
                    <a:gd name="connsiteY10" fmla="*/ 71698 h 1064822"/>
                    <a:gd name="connsiteX11" fmla="*/ 342472 w 1013985"/>
                    <a:gd name="connsiteY11" fmla="*/ 93129 h 1064822"/>
                    <a:gd name="connsiteX12" fmla="*/ 423435 w 1013985"/>
                    <a:gd name="connsiteY12" fmla="*/ 109798 h 1064822"/>
                    <a:gd name="connsiteX13" fmla="*/ 430578 w 1013985"/>
                    <a:gd name="connsiteY13" fmla="*/ 112180 h 1064822"/>
                    <a:gd name="connsiteX14" fmla="*/ 437722 w 1013985"/>
                    <a:gd name="connsiteY14" fmla="*/ 116942 h 1064822"/>
                    <a:gd name="connsiteX15" fmla="*/ 478203 w 1013985"/>
                    <a:gd name="connsiteY15" fmla="*/ 119323 h 1064822"/>
                    <a:gd name="connsiteX16" fmla="*/ 575834 w 1013985"/>
                    <a:gd name="connsiteY16" fmla="*/ 138373 h 1064822"/>
                    <a:gd name="connsiteX17" fmla="*/ 568690 w 1013985"/>
                    <a:gd name="connsiteY17" fmla="*/ 143135 h 1064822"/>
                    <a:gd name="connsiteX18" fmla="*/ 606791 w 1013985"/>
                    <a:gd name="connsiteY18" fmla="*/ 138373 h 1064822"/>
                    <a:gd name="connsiteX19" fmla="*/ 613935 w 1013985"/>
                    <a:gd name="connsiteY19" fmla="*/ 140755 h 1064822"/>
                    <a:gd name="connsiteX20" fmla="*/ 663941 w 1013985"/>
                    <a:gd name="connsiteY20" fmla="*/ 155043 h 1064822"/>
                    <a:gd name="connsiteX21" fmla="*/ 692516 w 1013985"/>
                    <a:gd name="connsiteY21" fmla="*/ 169329 h 1064822"/>
                    <a:gd name="connsiteX22" fmla="*/ 699659 w 1013985"/>
                    <a:gd name="connsiteY22" fmla="*/ 171711 h 1064822"/>
                    <a:gd name="connsiteX23" fmla="*/ 706803 w 1013985"/>
                    <a:gd name="connsiteY23" fmla="*/ 181235 h 1064822"/>
                    <a:gd name="connsiteX24" fmla="*/ 725853 w 1013985"/>
                    <a:gd name="connsiteY24" fmla="*/ 176473 h 1064822"/>
                    <a:gd name="connsiteX25" fmla="*/ 737760 w 1013985"/>
                    <a:gd name="connsiteY25" fmla="*/ 178854 h 1064822"/>
                    <a:gd name="connsiteX26" fmla="*/ 759191 w 1013985"/>
                    <a:gd name="connsiteY26" fmla="*/ 181236 h 1064822"/>
                    <a:gd name="connsiteX27" fmla="*/ 778241 w 1013985"/>
                    <a:gd name="connsiteY27" fmla="*/ 193142 h 1064822"/>
                    <a:gd name="connsiteX28" fmla="*/ 813960 w 1013985"/>
                    <a:gd name="connsiteY28" fmla="*/ 197905 h 1064822"/>
                    <a:gd name="connsiteX29" fmla="*/ 821104 w 1013985"/>
                    <a:gd name="connsiteY29" fmla="*/ 207429 h 1064822"/>
                    <a:gd name="connsiteX30" fmla="*/ 840153 w 1013985"/>
                    <a:gd name="connsiteY30" fmla="*/ 202668 h 1064822"/>
                    <a:gd name="connsiteX31" fmla="*/ 854440 w 1013985"/>
                    <a:gd name="connsiteY31" fmla="*/ 207429 h 1064822"/>
                    <a:gd name="connsiteX32" fmla="*/ 868728 w 1013985"/>
                    <a:gd name="connsiteY32" fmla="*/ 209810 h 1064822"/>
                    <a:gd name="connsiteX33" fmla="*/ 890160 w 1013985"/>
                    <a:gd name="connsiteY33" fmla="*/ 221717 h 1064822"/>
                    <a:gd name="connsiteX34" fmla="*/ 916353 w 1013985"/>
                    <a:gd name="connsiteY34" fmla="*/ 224099 h 1064822"/>
                    <a:gd name="connsiteX35" fmla="*/ 937785 w 1013985"/>
                    <a:gd name="connsiteY35" fmla="*/ 226480 h 1064822"/>
                    <a:gd name="connsiteX36" fmla="*/ 952072 w 1013985"/>
                    <a:gd name="connsiteY36" fmla="*/ 226480 h 1064822"/>
                    <a:gd name="connsiteX37" fmla="*/ 966360 w 1013985"/>
                    <a:gd name="connsiteY37" fmla="*/ 228861 h 1064822"/>
                    <a:gd name="connsiteX38" fmla="*/ 985410 w 1013985"/>
                    <a:gd name="connsiteY38" fmla="*/ 231242 h 1064822"/>
                    <a:gd name="connsiteX39" fmla="*/ 987791 w 1013985"/>
                    <a:gd name="connsiteY39" fmla="*/ 236004 h 1064822"/>
                    <a:gd name="connsiteX40" fmla="*/ 999697 w 1013985"/>
                    <a:gd name="connsiteY40" fmla="*/ 283630 h 1064822"/>
                    <a:gd name="connsiteX41" fmla="*/ 1006841 w 1013985"/>
                    <a:gd name="connsiteY41" fmla="*/ 340780 h 1064822"/>
                    <a:gd name="connsiteX42" fmla="*/ 1011603 w 1013985"/>
                    <a:gd name="connsiteY42" fmla="*/ 407455 h 1064822"/>
                    <a:gd name="connsiteX43" fmla="*/ 1013985 w 1013985"/>
                    <a:gd name="connsiteY43" fmla="*/ 421742 h 1064822"/>
                    <a:gd name="connsiteX44" fmla="*/ 1011603 w 1013985"/>
                    <a:gd name="connsiteY44" fmla="*/ 476511 h 1064822"/>
                    <a:gd name="connsiteX45" fmla="*/ 1009222 w 1013985"/>
                    <a:gd name="connsiteY45" fmla="*/ 512230 h 1064822"/>
                    <a:gd name="connsiteX46" fmla="*/ 1002078 w 1013985"/>
                    <a:gd name="connsiteY46" fmla="*/ 514611 h 1064822"/>
                    <a:gd name="connsiteX47" fmla="*/ 997317 w 1013985"/>
                    <a:gd name="connsiteY47" fmla="*/ 531280 h 1064822"/>
                    <a:gd name="connsiteX48" fmla="*/ 1002078 w 1013985"/>
                    <a:gd name="connsiteY48" fmla="*/ 540805 h 1064822"/>
                    <a:gd name="connsiteX49" fmla="*/ 994935 w 1013985"/>
                    <a:gd name="connsiteY49" fmla="*/ 550330 h 1064822"/>
                    <a:gd name="connsiteX50" fmla="*/ 980647 w 1013985"/>
                    <a:gd name="connsiteY50" fmla="*/ 597955 h 1064822"/>
                    <a:gd name="connsiteX51" fmla="*/ 971122 w 1013985"/>
                    <a:gd name="connsiteY51" fmla="*/ 612242 h 1064822"/>
                    <a:gd name="connsiteX52" fmla="*/ 956835 w 1013985"/>
                    <a:gd name="connsiteY52" fmla="*/ 674155 h 1064822"/>
                    <a:gd name="connsiteX53" fmla="*/ 949691 w 1013985"/>
                    <a:gd name="connsiteY53" fmla="*/ 683680 h 1064822"/>
                    <a:gd name="connsiteX54" fmla="*/ 942547 w 1013985"/>
                    <a:gd name="connsiteY54" fmla="*/ 690823 h 1064822"/>
                    <a:gd name="connsiteX55" fmla="*/ 933022 w 1013985"/>
                    <a:gd name="connsiteY55" fmla="*/ 695586 h 1064822"/>
                    <a:gd name="connsiteX56" fmla="*/ 918735 w 1013985"/>
                    <a:gd name="connsiteY56" fmla="*/ 724161 h 1064822"/>
                    <a:gd name="connsiteX57" fmla="*/ 911591 w 1013985"/>
                    <a:gd name="connsiteY57" fmla="*/ 743211 h 1064822"/>
                    <a:gd name="connsiteX58" fmla="*/ 909210 w 1013985"/>
                    <a:gd name="connsiteY58" fmla="*/ 750355 h 1064822"/>
                    <a:gd name="connsiteX59" fmla="*/ 890160 w 1013985"/>
                    <a:gd name="connsiteY59" fmla="*/ 767023 h 1064822"/>
                    <a:gd name="connsiteX60" fmla="*/ 871110 w 1013985"/>
                    <a:gd name="connsiteY60" fmla="*/ 781311 h 1064822"/>
                    <a:gd name="connsiteX61" fmla="*/ 871110 w 1013985"/>
                    <a:gd name="connsiteY61" fmla="*/ 800361 h 1064822"/>
                    <a:gd name="connsiteX62" fmla="*/ 852060 w 1013985"/>
                    <a:gd name="connsiteY62" fmla="*/ 819411 h 1064822"/>
                    <a:gd name="connsiteX63" fmla="*/ 837772 w 1013985"/>
                    <a:gd name="connsiteY63" fmla="*/ 833698 h 1064822"/>
                    <a:gd name="connsiteX64" fmla="*/ 833010 w 1013985"/>
                    <a:gd name="connsiteY64" fmla="*/ 840842 h 1064822"/>
                    <a:gd name="connsiteX65" fmla="*/ 825866 w 1013985"/>
                    <a:gd name="connsiteY65" fmla="*/ 859892 h 1064822"/>
                    <a:gd name="connsiteX66" fmla="*/ 802053 w 1013985"/>
                    <a:gd name="connsiteY66" fmla="*/ 888467 h 1064822"/>
                    <a:gd name="connsiteX67" fmla="*/ 794910 w 1013985"/>
                    <a:gd name="connsiteY67" fmla="*/ 893230 h 1064822"/>
                    <a:gd name="connsiteX68" fmla="*/ 780622 w 1013985"/>
                    <a:gd name="connsiteY68" fmla="*/ 905136 h 1064822"/>
                    <a:gd name="connsiteX69" fmla="*/ 766335 w 1013985"/>
                    <a:gd name="connsiteY69" fmla="*/ 919423 h 1064822"/>
                    <a:gd name="connsiteX70" fmla="*/ 744903 w 1013985"/>
                    <a:gd name="connsiteY70" fmla="*/ 926567 h 1064822"/>
                    <a:gd name="connsiteX71" fmla="*/ 735377 w 1013985"/>
                    <a:gd name="connsiteY71" fmla="*/ 950380 h 1064822"/>
                    <a:gd name="connsiteX72" fmla="*/ 718710 w 1013985"/>
                    <a:gd name="connsiteY72" fmla="*/ 955141 h 1064822"/>
                    <a:gd name="connsiteX73" fmla="*/ 699660 w 1013985"/>
                    <a:gd name="connsiteY73" fmla="*/ 971811 h 1064822"/>
                    <a:gd name="connsiteX74" fmla="*/ 682991 w 1013985"/>
                    <a:gd name="connsiteY74" fmla="*/ 981336 h 1064822"/>
                    <a:gd name="connsiteX75" fmla="*/ 680610 w 1013985"/>
                    <a:gd name="connsiteY75" fmla="*/ 990861 h 1064822"/>
                    <a:gd name="connsiteX76" fmla="*/ 663941 w 1013985"/>
                    <a:gd name="connsiteY76" fmla="*/ 988480 h 1064822"/>
                    <a:gd name="connsiteX77" fmla="*/ 647272 w 1013985"/>
                    <a:gd name="connsiteY77" fmla="*/ 1000386 h 1064822"/>
                    <a:gd name="connsiteX78" fmla="*/ 640128 w 1013985"/>
                    <a:gd name="connsiteY78" fmla="*/ 1005148 h 1064822"/>
                    <a:gd name="connsiteX79" fmla="*/ 630603 w 1013985"/>
                    <a:gd name="connsiteY79" fmla="*/ 1014673 h 1064822"/>
                    <a:gd name="connsiteX80" fmla="*/ 594885 w 1013985"/>
                    <a:gd name="connsiteY80" fmla="*/ 1019436 h 1064822"/>
                    <a:gd name="connsiteX81" fmla="*/ 554403 w 1013985"/>
                    <a:gd name="connsiteY81" fmla="*/ 1040867 h 1064822"/>
                    <a:gd name="connsiteX82" fmla="*/ 547260 w 1013985"/>
                    <a:gd name="connsiteY82" fmla="*/ 1043248 h 1064822"/>
                    <a:gd name="connsiteX83" fmla="*/ 528210 w 1013985"/>
                    <a:gd name="connsiteY83" fmla="*/ 1050392 h 1064822"/>
                    <a:gd name="connsiteX84" fmla="*/ 518685 w 1013985"/>
                    <a:gd name="connsiteY84" fmla="*/ 1048011 h 1064822"/>
                    <a:gd name="connsiteX85" fmla="*/ 497253 w 1013985"/>
                    <a:gd name="connsiteY85" fmla="*/ 1064678 h 1064822"/>
                    <a:gd name="connsiteX86" fmla="*/ 473441 w 1013985"/>
                    <a:gd name="connsiteY86" fmla="*/ 1033723 h 1064822"/>
                    <a:gd name="connsiteX87" fmla="*/ 471060 w 1013985"/>
                    <a:gd name="connsiteY87" fmla="*/ 1026580 h 1064822"/>
                    <a:gd name="connsiteX88" fmla="*/ 475822 w 1013985"/>
                    <a:gd name="connsiteY88" fmla="*/ 1019436 h 1064822"/>
                    <a:gd name="connsiteX89" fmla="*/ 478204 w 1013985"/>
                    <a:gd name="connsiteY89" fmla="*/ 1002768 h 1064822"/>
                    <a:gd name="connsiteX90" fmla="*/ 468679 w 1013985"/>
                    <a:gd name="connsiteY90" fmla="*/ 1000386 h 1064822"/>
                    <a:gd name="connsiteX91" fmla="*/ 466297 w 1013985"/>
                    <a:gd name="connsiteY91" fmla="*/ 983718 h 1064822"/>
                    <a:gd name="connsiteX92" fmla="*/ 454391 w 1013985"/>
                    <a:gd name="connsiteY92" fmla="*/ 967048 h 1064822"/>
                    <a:gd name="connsiteX93" fmla="*/ 435341 w 1013985"/>
                    <a:gd name="connsiteY93" fmla="*/ 924186 h 1064822"/>
                    <a:gd name="connsiteX94" fmla="*/ 425816 w 1013985"/>
                    <a:gd name="connsiteY94" fmla="*/ 914660 h 1064822"/>
                    <a:gd name="connsiteX95" fmla="*/ 428197 w 1013985"/>
                    <a:gd name="connsiteY95" fmla="*/ 907516 h 1064822"/>
                    <a:gd name="connsiteX96" fmla="*/ 413909 w 1013985"/>
                    <a:gd name="connsiteY96" fmla="*/ 876561 h 1064822"/>
                    <a:gd name="connsiteX97" fmla="*/ 402003 w 1013985"/>
                    <a:gd name="connsiteY97" fmla="*/ 843223 h 1064822"/>
                    <a:gd name="connsiteX98" fmla="*/ 392478 w 1013985"/>
                    <a:gd name="connsiteY98" fmla="*/ 826555 h 1064822"/>
                    <a:gd name="connsiteX99" fmla="*/ 382953 w 1013985"/>
                    <a:gd name="connsiteY99" fmla="*/ 797980 h 1064822"/>
                    <a:gd name="connsiteX100" fmla="*/ 373428 w 1013985"/>
                    <a:gd name="connsiteY100" fmla="*/ 783692 h 1064822"/>
                    <a:gd name="connsiteX101" fmla="*/ 337709 w 1013985"/>
                    <a:gd name="connsiteY101" fmla="*/ 712254 h 1064822"/>
                    <a:gd name="connsiteX102" fmla="*/ 318659 w 1013985"/>
                    <a:gd name="connsiteY102" fmla="*/ 683679 h 1064822"/>
                    <a:gd name="connsiteX103" fmla="*/ 304372 w 1013985"/>
                    <a:gd name="connsiteY103" fmla="*/ 650343 h 1064822"/>
                    <a:gd name="connsiteX104" fmla="*/ 282941 w 1013985"/>
                    <a:gd name="connsiteY104" fmla="*/ 619385 h 1064822"/>
                    <a:gd name="connsiteX105" fmla="*/ 280560 w 1013985"/>
                    <a:gd name="connsiteY105" fmla="*/ 607480 h 1064822"/>
                    <a:gd name="connsiteX106" fmla="*/ 263890 w 1013985"/>
                    <a:gd name="connsiteY106" fmla="*/ 574141 h 1064822"/>
                    <a:gd name="connsiteX107" fmla="*/ 254366 w 1013985"/>
                    <a:gd name="connsiteY107" fmla="*/ 593192 h 1064822"/>
                    <a:gd name="connsiteX108" fmla="*/ 247222 w 1013985"/>
                    <a:gd name="connsiteY108" fmla="*/ 552711 h 1064822"/>
                    <a:gd name="connsiteX109" fmla="*/ 249603 w 1013985"/>
                    <a:gd name="connsiteY109" fmla="*/ 550330 h 1064822"/>
                    <a:gd name="connsiteX110" fmla="*/ 251985 w 1013985"/>
                    <a:gd name="connsiteY110" fmla="*/ 536042 h 1064822"/>
                    <a:gd name="connsiteX111" fmla="*/ 256747 w 1013985"/>
                    <a:gd name="connsiteY111" fmla="*/ 524136 h 1064822"/>
                    <a:gd name="connsiteX112" fmla="*/ 242459 w 1013985"/>
                    <a:gd name="connsiteY112" fmla="*/ 524136 h 1064822"/>
                    <a:gd name="connsiteX113" fmla="*/ 228172 w 1013985"/>
                    <a:gd name="connsiteY113" fmla="*/ 497943 h 1064822"/>
                    <a:gd name="connsiteX114" fmla="*/ 228172 w 1013985"/>
                    <a:gd name="connsiteY114" fmla="*/ 502705 h 1064822"/>
                    <a:gd name="connsiteX115" fmla="*/ 213885 w 1013985"/>
                    <a:gd name="connsiteY115" fmla="*/ 474130 h 1064822"/>
                    <a:gd name="connsiteX116" fmla="*/ 185310 w 1013985"/>
                    <a:gd name="connsiteY116" fmla="*/ 397929 h 1064822"/>
                    <a:gd name="connsiteX117" fmla="*/ 171022 w 1013985"/>
                    <a:gd name="connsiteY117" fmla="*/ 371736 h 1064822"/>
                    <a:gd name="connsiteX118" fmla="*/ 168641 w 1013985"/>
                    <a:gd name="connsiteY118" fmla="*/ 374117 h 1064822"/>
                    <a:gd name="connsiteX119" fmla="*/ 161497 w 1013985"/>
                    <a:gd name="connsiteY119" fmla="*/ 352686 h 1064822"/>
                    <a:gd name="connsiteX120" fmla="*/ 149590 w 1013985"/>
                    <a:gd name="connsiteY120" fmla="*/ 331255 h 1064822"/>
                    <a:gd name="connsiteX121" fmla="*/ 149591 w 1013985"/>
                    <a:gd name="connsiteY121" fmla="*/ 324111 h 1064822"/>
                    <a:gd name="connsiteX122" fmla="*/ 130541 w 1013985"/>
                    <a:gd name="connsiteY122" fmla="*/ 290773 h 1064822"/>
                    <a:gd name="connsiteX123" fmla="*/ 116253 w 1013985"/>
                    <a:gd name="connsiteY123" fmla="*/ 274105 h 1064822"/>
                    <a:gd name="connsiteX124" fmla="*/ 101966 w 1013985"/>
                    <a:gd name="connsiteY124" fmla="*/ 228860 h 1064822"/>
                    <a:gd name="connsiteX125" fmla="*/ 90059 w 1013985"/>
                    <a:gd name="connsiteY125" fmla="*/ 202668 h 1064822"/>
                    <a:gd name="connsiteX126" fmla="*/ 87678 w 1013985"/>
                    <a:gd name="connsiteY126" fmla="*/ 193142 h 1064822"/>
                    <a:gd name="connsiteX127" fmla="*/ 82916 w 1013985"/>
                    <a:gd name="connsiteY127" fmla="*/ 176473 h 1064822"/>
                    <a:gd name="connsiteX128" fmla="*/ 71010 w 1013985"/>
                    <a:gd name="connsiteY128" fmla="*/ 143136 h 1064822"/>
                    <a:gd name="connsiteX129" fmla="*/ 68628 w 1013985"/>
                    <a:gd name="connsiteY129" fmla="*/ 135992 h 1064822"/>
                    <a:gd name="connsiteX130" fmla="*/ 61485 w 1013985"/>
                    <a:gd name="connsiteY130" fmla="*/ 131230 h 1064822"/>
                    <a:gd name="connsiteX131" fmla="*/ 44816 w 1013985"/>
                    <a:gd name="connsiteY131" fmla="*/ 121705 h 1064822"/>
                    <a:gd name="connsiteX132" fmla="*/ 42435 w 1013985"/>
                    <a:gd name="connsiteY132" fmla="*/ 112180 h 1064822"/>
                    <a:gd name="connsiteX133" fmla="*/ 40053 w 1013985"/>
                    <a:gd name="connsiteY133" fmla="*/ 105036 h 1064822"/>
                    <a:gd name="connsiteX134" fmla="*/ 35291 w 1013985"/>
                    <a:gd name="connsiteY134" fmla="*/ 81223 h 1064822"/>
                    <a:gd name="connsiteX135" fmla="*/ 32910 w 1013985"/>
                    <a:gd name="connsiteY135" fmla="*/ 71698 h 1064822"/>
                    <a:gd name="connsiteX136" fmla="*/ 23385 w 1013985"/>
                    <a:gd name="connsiteY136" fmla="*/ 59792 h 1064822"/>
                    <a:gd name="connsiteX137" fmla="*/ 13860 w 1013985"/>
                    <a:gd name="connsiteY137" fmla="*/ 45505 h 1064822"/>
                    <a:gd name="connsiteX138" fmla="*/ 4335 w 1013985"/>
                    <a:gd name="connsiteY138" fmla="*/ 261 h 1064822"/>
                    <a:gd name="connsiteX0" fmla="*/ 4335 w 1013985"/>
                    <a:gd name="connsiteY0" fmla="*/ 261 h 1064822"/>
                    <a:gd name="connsiteX1" fmla="*/ 104347 w 1013985"/>
                    <a:gd name="connsiteY1" fmla="*/ 28836 h 1064822"/>
                    <a:gd name="connsiteX2" fmla="*/ 132922 w 1013985"/>
                    <a:gd name="connsiteY2" fmla="*/ 35980 h 1064822"/>
                    <a:gd name="connsiteX3" fmla="*/ 142447 w 1013985"/>
                    <a:gd name="connsiteY3" fmla="*/ 43123 h 1064822"/>
                    <a:gd name="connsiteX4" fmla="*/ 149591 w 1013985"/>
                    <a:gd name="connsiteY4" fmla="*/ 45505 h 1064822"/>
                    <a:gd name="connsiteX5" fmla="*/ 159116 w 1013985"/>
                    <a:gd name="connsiteY5" fmla="*/ 50267 h 1064822"/>
                    <a:gd name="connsiteX6" fmla="*/ 182928 w 1013985"/>
                    <a:gd name="connsiteY6" fmla="*/ 59792 h 1064822"/>
                    <a:gd name="connsiteX7" fmla="*/ 211503 w 1013985"/>
                    <a:gd name="connsiteY7" fmla="*/ 59792 h 1064822"/>
                    <a:gd name="connsiteX8" fmla="*/ 230553 w 1013985"/>
                    <a:gd name="connsiteY8" fmla="*/ 66935 h 1064822"/>
                    <a:gd name="connsiteX9" fmla="*/ 244841 w 1013985"/>
                    <a:gd name="connsiteY9" fmla="*/ 66936 h 1064822"/>
                    <a:gd name="connsiteX10" fmla="*/ 297228 w 1013985"/>
                    <a:gd name="connsiteY10" fmla="*/ 71698 h 1064822"/>
                    <a:gd name="connsiteX11" fmla="*/ 342472 w 1013985"/>
                    <a:gd name="connsiteY11" fmla="*/ 93129 h 1064822"/>
                    <a:gd name="connsiteX12" fmla="*/ 423435 w 1013985"/>
                    <a:gd name="connsiteY12" fmla="*/ 109798 h 1064822"/>
                    <a:gd name="connsiteX13" fmla="*/ 430578 w 1013985"/>
                    <a:gd name="connsiteY13" fmla="*/ 112180 h 1064822"/>
                    <a:gd name="connsiteX14" fmla="*/ 454390 w 1013985"/>
                    <a:gd name="connsiteY14" fmla="*/ 112179 h 1064822"/>
                    <a:gd name="connsiteX15" fmla="*/ 478203 w 1013985"/>
                    <a:gd name="connsiteY15" fmla="*/ 119323 h 1064822"/>
                    <a:gd name="connsiteX16" fmla="*/ 575834 w 1013985"/>
                    <a:gd name="connsiteY16" fmla="*/ 138373 h 1064822"/>
                    <a:gd name="connsiteX17" fmla="*/ 568690 w 1013985"/>
                    <a:gd name="connsiteY17" fmla="*/ 143135 h 1064822"/>
                    <a:gd name="connsiteX18" fmla="*/ 606791 w 1013985"/>
                    <a:gd name="connsiteY18" fmla="*/ 138373 h 1064822"/>
                    <a:gd name="connsiteX19" fmla="*/ 613935 w 1013985"/>
                    <a:gd name="connsiteY19" fmla="*/ 140755 h 1064822"/>
                    <a:gd name="connsiteX20" fmla="*/ 663941 w 1013985"/>
                    <a:gd name="connsiteY20" fmla="*/ 155043 h 1064822"/>
                    <a:gd name="connsiteX21" fmla="*/ 692516 w 1013985"/>
                    <a:gd name="connsiteY21" fmla="*/ 169329 h 1064822"/>
                    <a:gd name="connsiteX22" fmla="*/ 699659 w 1013985"/>
                    <a:gd name="connsiteY22" fmla="*/ 171711 h 1064822"/>
                    <a:gd name="connsiteX23" fmla="*/ 706803 w 1013985"/>
                    <a:gd name="connsiteY23" fmla="*/ 181235 h 1064822"/>
                    <a:gd name="connsiteX24" fmla="*/ 725853 w 1013985"/>
                    <a:gd name="connsiteY24" fmla="*/ 176473 h 1064822"/>
                    <a:gd name="connsiteX25" fmla="*/ 737760 w 1013985"/>
                    <a:gd name="connsiteY25" fmla="*/ 178854 h 1064822"/>
                    <a:gd name="connsiteX26" fmla="*/ 759191 w 1013985"/>
                    <a:gd name="connsiteY26" fmla="*/ 181236 h 1064822"/>
                    <a:gd name="connsiteX27" fmla="*/ 778241 w 1013985"/>
                    <a:gd name="connsiteY27" fmla="*/ 193142 h 1064822"/>
                    <a:gd name="connsiteX28" fmla="*/ 813960 w 1013985"/>
                    <a:gd name="connsiteY28" fmla="*/ 197905 h 1064822"/>
                    <a:gd name="connsiteX29" fmla="*/ 821104 w 1013985"/>
                    <a:gd name="connsiteY29" fmla="*/ 207429 h 1064822"/>
                    <a:gd name="connsiteX30" fmla="*/ 840153 w 1013985"/>
                    <a:gd name="connsiteY30" fmla="*/ 202668 h 1064822"/>
                    <a:gd name="connsiteX31" fmla="*/ 854440 w 1013985"/>
                    <a:gd name="connsiteY31" fmla="*/ 207429 h 1064822"/>
                    <a:gd name="connsiteX32" fmla="*/ 868728 w 1013985"/>
                    <a:gd name="connsiteY32" fmla="*/ 209810 h 1064822"/>
                    <a:gd name="connsiteX33" fmla="*/ 890160 w 1013985"/>
                    <a:gd name="connsiteY33" fmla="*/ 221717 h 1064822"/>
                    <a:gd name="connsiteX34" fmla="*/ 916353 w 1013985"/>
                    <a:gd name="connsiteY34" fmla="*/ 224099 h 1064822"/>
                    <a:gd name="connsiteX35" fmla="*/ 937785 w 1013985"/>
                    <a:gd name="connsiteY35" fmla="*/ 226480 h 1064822"/>
                    <a:gd name="connsiteX36" fmla="*/ 952072 w 1013985"/>
                    <a:gd name="connsiteY36" fmla="*/ 226480 h 1064822"/>
                    <a:gd name="connsiteX37" fmla="*/ 966360 w 1013985"/>
                    <a:gd name="connsiteY37" fmla="*/ 228861 h 1064822"/>
                    <a:gd name="connsiteX38" fmla="*/ 985410 w 1013985"/>
                    <a:gd name="connsiteY38" fmla="*/ 231242 h 1064822"/>
                    <a:gd name="connsiteX39" fmla="*/ 987791 w 1013985"/>
                    <a:gd name="connsiteY39" fmla="*/ 236004 h 1064822"/>
                    <a:gd name="connsiteX40" fmla="*/ 999697 w 1013985"/>
                    <a:gd name="connsiteY40" fmla="*/ 283630 h 1064822"/>
                    <a:gd name="connsiteX41" fmla="*/ 1006841 w 1013985"/>
                    <a:gd name="connsiteY41" fmla="*/ 340780 h 1064822"/>
                    <a:gd name="connsiteX42" fmla="*/ 1011603 w 1013985"/>
                    <a:gd name="connsiteY42" fmla="*/ 407455 h 1064822"/>
                    <a:gd name="connsiteX43" fmla="*/ 1013985 w 1013985"/>
                    <a:gd name="connsiteY43" fmla="*/ 421742 h 1064822"/>
                    <a:gd name="connsiteX44" fmla="*/ 1011603 w 1013985"/>
                    <a:gd name="connsiteY44" fmla="*/ 476511 h 1064822"/>
                    <a:gd name="connsiteX45" fmla="*/ 1009222 w 1013985"/>
                    <a:gd name="connsiteY45" fmla="*/ 512230 h 1064822"/>
                    <a:gd name="connsiteX46" fmla="*/ 1002078 w 1013985"/>
                    <a:gd name="connsiteY46" fmla="*/ 514611 h 1064822"/>
                    <a:gd name="connsiteX47" fmla="*/ 997317 w 1013985"/>
                    <a:gd name="connsiteY47" fmla="*/ 531280 h 1064822"/>
                    <a:gd name="connsiteX48" fmla="*/ 1002078 w 1013985"/>
                    <a:gd name="connsiteY48" fmla="*/ 540805 h 1064822"/>
                    <a:gd name="connsiteX49" fmla="*/ 994935 w 1013985"/>
                    <a:gd name="connsiteY49" fmla="*/ 550330 h 1064822"/>
                    <a:gd name="connsiteX50" fmla="*/ 980647 w 1013985"/>
                    <a:gd name="connsiteY50" fmla="*/ 597955 h 1064822"/>
                    <a:gd name="connsiteX51" fmla="*/ 971122 w 1013985"/>
                    <a:gd name="connsiteY51" fmla="*/ 612242 h 1064822"/>
                    <a:gd name="connsiteX52" fmla="*/ 956835 w 1013985"/>
                    <a:gd name="connsiteY52" fmla="*/ 674155 h 1064822"/>
                    <a:gd name="connsiteX53" fmla="*/ 949691 w 1013985"/>
                    <a:gd name="connsiteY53" fmla="*/ 683680 h 1064822"/>
                    <a:gd name="connsiteX54" fmla="*/ 942547 w 1013985"/>
                    <a:gd name="connsiteY54" fmla="*/ 690823 h 1064822"/>
                    <a:gd name="connsiteX55" fmla="*/ 933022 w 1013985"/>
                    <a:gd name="connsiteY55" fmla="*/ 695586 h 1064822"/>
                    <a:gd name="connsiteX56" fmla="*/ 918735 w 1013985"/>
                    <a:gd name="connsiteY56" fmla="*/ 724161 h 1064822"/>
                    <a:gd name="connsiteX57" fmla="*/ 911591 w 1013985"/>
                    <a:gd name="connsiteY57" fmla="*/ 743211 h 1064822"/>
                    <a:gd name="connsiteX58" fmla="*/ 909210 w 1013985"/>
                    <a:gd name="connsiteY58" fmla="*/ 750355 h 1064822"/>
                    <a:gd name="connsiteX59" fmla="*/ 890160 w 1013985"/>
                    <a:gd name="connsiteY59" fmla="*/ 767023 h 1064822"/>
                    <a:gd name="connsiteX60" fmla="*/ 871110 w 1013985"/>
                    <a:gd name="connsiteY60" fmla="*/ 781311 h 1064822"/>
                    <a:gd name="connsiteX61" fmla="*/ 871110 w 1013985"/>
                    <a:gd name="connsiteY61" fmla="*/ 800361 h 1064822"/>
                    <a:gd name="connsiteX62" fmla="*/ 852060 w 1013985"/>
                    <a:gd name="connsiteY62" fmla="*/ 819411 h 1064822"/>
                    <a:gd name="connsiteX63" fmla="*/ 837772 w 1013985"/>
                    <a:gd name="connsiteY63" fmla="*/ 833698 h 1064822"/>
                    <a:gd name="connsiteX64" fmla="*/ 833010 w 1013985"/>
                    <a:gd name="connsiteY64" fmla="*/ 840842 h 1064822"/>
                    <a:gd name="connsiteX65" fmla="*/ 825866 w 1013985"/>
                    <a:gd name="connsiteY65" fmla="*/ 859892 h 1064822"/>
                    <a:gd name="connsiteX66" fmla="*/ 802053 w 1013985"/>
                    <a:gd name="connsiteY66" fmla="*/ 888467 h 1064822"/>
                    <a:gd name="connsiteX67" fmla="*/ 794910 w 1013985"/>
                    <a:gd name="connsiteY67" fmla="*/ 893230 h 1064822"/>
                    <a:gd name="connsiteX68" fmla="*/ 780622 w 1013985"/>
                    <a:gd name="connsiteY68" fmla="*/ 905136 h 1064822"/>
                    <a:gd name="connsiteX69" fmla="*/ 766335 w 1013985"/>
                    <a:gd name="connsiteY69" fmla="*/ 919423 h 1064822"/>
                    <a:gd name="connsiteX70" fmla="*/ 744903 w 1013985"/>
                    <a:gd name="connsiteY70" fmla="*/ 926567 h 1064822"/>
                    <a:gd name="connsiteX71" fmla="*/ 735377 w 1013985"/>
                    <a:gd name="connsiteY71" fmla="*/ 950380 h 1064822"/>
                    <a:gd name="connsiteX72" fmla="*/ 718710 w 1013985"/>
                    <a:gd name="connsiteY72" fmla="*/ 955141 h 1064822"/>
                    <a:gd name="connsiteX73" fmla="*/ 699660 w 1013985"/>
                    <a:gd name="connsiteY73" fmla="*/ 971811 h 1064822"/>
                    <a:gd name="connsiteX74" fmla="*/ 682991 w 1013985"/>
                    <a:gd name="connsiteY74" fmla="*/ 981336 h 1064822"/>
                    <a:gd name="connsiteX75" fmla="*/ 680610 w 1013985"/>
                    <a:gd name="connsiteY75" fmla="*/ 990861 h 1064822"/>
                    <a:gd name="connsiteX76" fmla="*/ 663941 w 1013985"/>
                    <a:gd name="connsiteY76" fmla="*/ 988480 h 1064822"/>
                    <a:gd name="connsiteX77" fmla="*/ 647272 w 1013985"/>
                    <a:gd name="connsiteY77" fmla="*/ 1000386 h 1064822"/>
                    <a:gd name="connsiteX78" fmla="*/ 640128 w 1013985"/>
                    <a:gd name="connsiteY78" fmla="*/ 1005148 h 1064822"/>
                    <a:gd name="connsiteX79" fmla="*/ 630603 w 1013985"/>
                    <a:gd name="connsiteY79" fmla="*/ 1014673 h 1064822"/>
                    <a:gd name="connsiteX80" fmla="*/ 594885 w 1013985"/>
                    <a:gd name="connsiteY80" fmla="*/ 1019436 h 1064822"/>
                    <a:gd name="connsiteX81" fmla="*/ 554403 w 1013985"/>
                    <a:gd name="connsiteY81" fmla="*/ 1040867 h 1064822"/>
                    <a:gd name="connsiteX82" fmla="*/ 547260 w 1013985"/>
                    <a:gd name="connsiteY82" fmla="*/ 1043248 h 1064822"/>
                    <a:gd name="connsiteX83" fmla="*/ 528210 w 1013985"/>
                    <a:gd name="connsiteY83" fmla="*/ 1050392 h 1064822"/>
                    <a:gd name="connsiteX84" fmla="*/ 518685 w 1013985"/>
                    <a:gd name="connsiteY84" fmla="*/ 1048011 h 1064822"/>
                    <a:gd name="connsiteX85" fmla="*/ 497253 w 1013985"/>
                    <a:gd name="connsiteY85" fmla="*/ 1064678 h 1064822"/>
                    <a:gd name="connsiteX86" fmla="*/ 473441 w 1013985"/>
                    <a:gd name="connsiteY86" fmla="*/ 1033723 h 1064822"/>
                    <a:gd name="connsiteX87" fmla="*/ 471060 w 1013985"/>
                    <a:gd name="connsiteY87" fmla="*/ 1026580 h 1064822"/>
                    <a:gd name="connsiteX88" fmla="*/ 475822 w 1013985"/>
                    <a:gd name="connsiteY88" fmla="*/ 1019436 h 1064822"/>
                    <a:gd name="connsiteX89" fmla="*/ 478204 w 1013985"/>
                    <a:gd name="connsiteY89" fmla="*/ 1002768 h 1064822"/>
                    <a:gd name="connsiteX90" fmla="*/ 468679 w 1013985"/>
                    <a:gd name="connsiteY90" fmla="*/ 1000386 h 1064822"/>
                    <a:gd name="connsiteX91" fmla="*/ 466297 w 1013985"/>
                    <a:gd name="connsiteY91" fmla="*/ 983718 h 1064822"/>
                    <a:gd name="connsiteX92" fmla="*/ 454391 w 1013985"/>
                    <a:gd name="connsiteY92" fmla="*/ 967048 h 1064822"/>
                    <a:gd name="connsiteX93" fmla="*/ 435341 w 1013985"/>
                    <a:gd name="connsiteY93" fmla="*/ 924186 h 1064822"/>
                    <a:gd name="connsiteX94" fmla="*/ 425816 w 1013985"/>
                    <a:gd name="connsiteY94" fmla="*/ 914660 h 1064822"/>
                    <a:gd name="connsiteX95" fmla="*/ 428197 w 1013985"/>
                    <a:gd name="connsiteY95" fmla="*/ 907516 h 1064822"/>
                    <a:gd name="connsiteX96" fmla="*/ 413909 w 1013985"/>
                    <a:gd name="connsiteY96" fmla="*/ 876561 h 1064822"/>
                    <a:gd name="connsiteX97" fmla="*/ 402003 w 1013985"/>
                    <a:gd name="connsiteY97" fmla="*/ 843223 h 1064822"/>
                    <a:gd name="connsiteX98" fmla="*/ 392478 w 1013985"/>
                    <a:gd name="connsiteY98" fmla="*/ 826555 h 1064822"/>
                    <a:gd name="connsiteX99" fmla="*/ 382953 w 1013985"/>
                    <a:gd name="connsiteY99" fmla="*/ 797980 h 1064822"/>
                    <a:gd name="connsiteX100" fmla="*/ 373428 w 1013985"/>
                    <a:gd name="connsiteY100" fmla="*/ 783692 h 1064822"/>
                    <a:gd name="connsiteX101" fmla="*/ 337709 w 1013985"/>
                    <a:gd name="connsiteY101" fmla="*/ 712254 h 1064822"/>
                    <a:gd name="connsiteX102" fmla="*/ 318659 w 1013985"/>
                    <a:gd name="connsiteY102" fmla="*/ 683679 h 1064822"/>
                    <a:gd name="connsiteX103" fmla="*/ 304372 w 1013985"/>
                    <a:gd name="connsiteY103" fmla="*/ 650343 h 1064822"/>
                    <a:gd name="connsiteX104" fmla="*/ 282941 w 1013985"/>
                    <a:gd name="connsiteY104" fmla="*/ 619385 h 1064822"/>
                    <a:gd name="connsiteX105" fmla="*/ 280560 w 1013985"/>
                    <a:gd name="connsiteY105" fmla="*/ 607480 h 1064822"/>
                    <a:gd name="connsiteX106" fmla="*/ 263890 w 1013985"/>
                    <a:gd name="connsiteY106" fmla="*/ 574141 h 1064822"/>
                    <a:gd name="connsiteX107" fmla="*/ 254366 w 1013985"/>
                    <a:gd name="connsiteY107" fmla="*/ 593192 h 1064822"/>
                    <a:gd name="connsiteX108" fmla="*/ 247222 w 1013985"/>
                    <a:gd name="connsiteY108" fmla="*/ 552711 h 1064822"/>
                    <a:gd name="connsiteX109" fmla="*/ 249603 w 1013985"/>
                    <a:gd name="connsiteY109" fmla="*/ 550330 h 1064822"/>
                    <a:gd name="connsiteX110" fmla="*/ 251985 w 1013985"/>
                    <a:gd name="connsiteY110" fmla="*/ 536042 h 1064822"/>
                    <a:gd name="connsiteX111" fmla="*/ 256747 w 1013985"/>
                    <a:gd name="connsiteY111" fmla="*/ 524136 h 1064822"/>
                    <a:gd name="connsiteX112" fmla="*/ 242459 w 1013985"/>
                    <a:gd name="connsiteY112" fmla="*/ 524136 h 1064822"/>
                    <a:gd name="connsiteX113" fmla="*/ 228172 w 1013985"/>
                    <a:gd name="connsiteY113" fmla="*/ 497943 h 1064822"/>
                    <a:gd name="connsiteX114" fmla="*/ 228172 w 1013985"/>
                    <a:gd name="connsiteY114" fmla="*/ 502705 h 1064822"/>
                    <a:gd name="connsiteX115" fmla="*/ 213885 w 1013985"/>
                    <a:gd name="connsiteY115" fmla="*/ 474130 h 1064822"/>
                    <a:gd name="connsiteX116" fmla="*/ 185310 w 1013985"/>
                    <a:gd name="connsiteY116" fmla="*/ 397929 h 1064822"/>
                    <a:gd name="connsiteX117" fmla="*/ 171022 w 1013985"/>
                    <a:gd name="connsiteY117" fmla="*/ 371736 h 1064822"/>
                    <a:gd name="connsiteX118" fmla="*/ 168641 w 1013985"/>
                    <a:gd name="connsiteY118" fmla="*/ 374117 h 1064822"/>
                    <a:gd name="connsiteX119" fmla="*/ 161497 w 1013985"/>
                    <a:gd name="connsiteY119" fmla="*/ 352686 h 1064822"/>
                    <a:gd name="connsiteX120" fmla="*/ 149590 w 1013985"/>
                    <a:gd name="connsiteY120" fmla="*/ 331255 h 1064822"/>
                    <a:gd name="connsiteX121" fmla="*/ 149591 w 1013985"/>
                    <a:gd name="connsiteY121" fmla="*/ 324111 h 1064822"/>
                    <a:gd name="connsiteX122" fmla="*/ 130541 w 1013985"/>
                    <a:gd name="connsiteY122" fmla="*/ 290773 h 1064822"/>
                    <a:gd name="connsiteX123" fmla="*/ 116253 w 1013985"/>
                    <a:gd name="connsiteY123" fmla="*/ 274105 h 1064822"/>
                    <a:gd name="connsiteX124" fmla="*/ 101966 w 1013985"/>
                    <a:gd name="connsiteY124" fmla="*/ 228860 h 1064822"/>
                    <a:gd name="connsiteX125" fmla="*/ 90059 w 1013985"/>
                    <a:gd name="connsiteY125" fmla="*/ 202668 h 1064822"/>
                    <a:gd name="connsiteX126" fmla="*/ 87678 w 1013985"/>
                    <a:gd name="connsiteY126" fmla="*/ 193142 h 1064822"/>
                    <a:gd name="connsiteX127" fmla="*/ 82916 w 1013985"/>
                    <a:gd name="connsiteY127" fmla="*/ 176473 h 1064822"/>
                    <a:gd name="connsiteX128" fmla="*/ 71010 w 1013985"/>
                    <a:gd name="connsiteY128" fmla="*/ 143136 h 1064822"/>
                    <a:gd name="connsiteX129" fmla="*/ 68628 w 1013985"/>
                    <a:gd name="connsiteY129" fmla="*/ 135992 h 1064822"/>
                    <a:gd name="connsiteX130" fmla="*/ 61485 w 1013985"/>
                    <a:gd name="connsiteY130" fmla="*/ 131230 h 1064822"/>
                    <a:gd name="connsiteX131" fmla="*/ 44816 w 1013985"/>
                    <a:gd name="connsiteY131" fmla="*/ 121705 h 1064822"/>
                    <a:gd name="connsiteX132" fmla="*/ 42435 w 1013985"/>
                    <a:gd name="connsiteY132" fmla="*/ 112180 h 1064822"/>
                    <a:gd name="connsiteX133" fmla="*/ 40053 w 1013985"/>
                    <a:gd name="connsiteY133" fmla="*/ 105036 h 1064822"/>
                    <a:gd name="connsiteX134" fmla="*/ 35291 w 1013985"/>
                    <a:gd name="connsiteY134" fmla="*/ 81223 h 1064822"/>
                    <a:gd name="connsiteX135" fmla="*/ 32910 w 1013985"/>
                    <a:gd name="connsiteY135" fmla="*/ 71698 h 1064822"/>
                    <a:gd name="connsiteX136" fmla="*/ 23385 w 1013985"/>
                    <a:gd name="connsiteY136" fmla="*/ 59792 h 1064822"/>
                    <a:gd name="connsiteX137" fmla="*/ 13860 w 1013985"/>
                    <a:gd name="connsiteY137" fmla="*/ 45505 h 1064822"/>
                    <a:gd name="connsiteX138" fmla="*/ 4335 w 1013985"/>
                    <a:gd name="connsiteY138" fmla="*/ 261 h 1064822"/>
                    <a:gd name="connsiteX0" fmla="*/ 4335 w 1013985"/>
                    <a:gd name="connsiteY0" fmla="*/ 261 h 1064822"/>
                    <a:gd name="connsiteX1" fmla="*/ 104347 w 1013985"/>
                    <a:gd name="connsiteY1" fmla="*/ 28836 h 1064822"/>
                    <a:gd name="connsiteX2" fmla="*/ 132922 w 1013985"/>
                    <a:gd name="connsiteY2" fmla="*/ 35980 h 1064822"/>
                    <a:gd name="connsiteX3" fmla="*/ 142447 w 1013985"/>
                    <a:gd name="connsiteY3" fmla="*/ 43123 h 1064822"/>
                    <a:gd name="connsiteX4" fmla="*/ 149591 w 1013985"/>
                    <a:gd name="connsiteY4" fmla="*/ 45505 h 1064822"/>
                    <a:gd name="connsiteX5" fmla="*/ 159116 w 1013985"/>
                    <a:gd name="connsiteY5" fmla="*/ 50267 h 1064822"/>
                    <a:gd name="connsiteX6" fmla="*/ 182928 w 1013985"/>
                    <a:gd name="connsiteY6" fmla="*/ 59792 h 1064822"/>
                    <a:gd name="connsiteX7" fmla="*/ 211503 w 1013985"/>
                    <a:gd name="connsiteY7" fmla="*/ 59792 h 1064822"/>
                    <a:gd name="connsiteX8" fmla="*/ 230553 w 1013985"/>
                    <a:gd name="connsiteY8" fmla="*/ 66935 h 1064822"/>
                    <a:gd name="connsiteX9" fmla="*/ 244841 w 1013985"/>
                    <a:gd name="connsiteY9" fmla="*/ 66936 h 1064822"/>
                    <a:gd name="connsiteX10" fmla="*/ 297228 w 1013985"/>
                    <a:gd name="connsiteY10" fmla="*/ 71698 h 1064822"/>
                    <a:gd name="connsiteX11" fmla="*/ 342472 w 1013985"/>
                    <a:gd name="connsiteY11" fmla="*/ 93129 h 1064822"/>
                    <a:gd name="connsiteX12" fmla="*/ 423435 w 1013985"/>
                    <a:gd name="connsiteY12" fmla="*/ 109798 h 1064822"/>
                    <a:gd name="connsiteX13" fmla="*/ 430578 w 1013985"/>
                    <a:gd name="connsiteY13" fmla="*/ 112180 h 1064822"/>
                    <a:gd name="connsiteX14" fmla="*/ 454390 w 1013985"/>
                    <a:gd name="connsiteY14" fmla="*/ 112179 h 1064822"/>
                    <a:gd name="connsiteX15" fmla="*/ 478203 w 1013985"/>
                    <a:gd name="connsiteY15" fmla="*/ 119323 h 1064822"/>
                    <a:gd name="connsiteX16" fmla="*/ 575834 w 1013985"/>
                    <a:gd name="connsiteY16" fmla="*/ 138373 h 1064822"/>
                    <a:gd name="connsiteX17" fmla="*/ 568690 w 1013985"/>
                    <a:gd name="connsiteY17" fmla="*/ 143135 h 1064822"/>
                    <a:gd name="connsiteX18" fmla="*/ 606791 w 1013985"/>
                    <a:gd name="connsiteY18" fmla="*/ 138373 h 1064822"/>
                    <a:gd name="connsiteX19" fmla="*/ 613935 w 1013985"/>
                    <a:gd name="connsiteY19" fmla="*/ 140755 h 1064822"/>
                    <a:gd name="connsiteX20" fmla="*/ 663941 w 1013985"/>
                    <a:gd name="connsiteY20" fmla="*/ 155043 h 1064822"/>
                    <a:gd name="connsiteX21" fmla="*/ 692516 w 1013985"/>
                    <a:gd name="connsiteY21" fmla="*/ 169329 h 1064822"/>
                    <a:gd name="connsiteX22" fmla="*/ 699659 w 1013985"/>
                    <a:gd name="connsiteY22" fmla="*/ 171711 h 1064822"/>
                    <a:gd name="connsiteX23" fmla="*/ 706803 w 1013985"/>
                    <a:gd name="connsiteY23" fmla="*/ 181235 h 1064822"/>
                    <a:gd name="connsiteX24" fmla="*/ 725853 w 1013985"/>
                    <a:gd name="connsiteY24" fmla="*/ 176473 h 1064822"/>
                    <a:gd name="connsiteX25" fmla="*/ 737760 w 1013985"/>
                    <a:gd name="connsiteY25" fmla="*/ 178854 h 1064822"/>
                    <a:gd name="connsiteX26" fmla="*/ 759191 w 1013985"/>
                    <a:gd name="connsiteY26" fmla="*/ 181236 h 1064822"/>
                    <a:gd name="connsiteX27" fmla="*/ 778241 w 1013985"/>
                    <a:gd name="connsiteY27" fmla="*/ 193142 h 1064822"/>
                    <a:gd name="connsiteX28" fmla="*/ 813960 w 1013985"/>
                    <a:gd name="connsiteY28" fmla="*/ 197905 h 1064822"/>
                    <a:gd name="connsiteX29" fmla="*/ 821104 w 1013985"/>
                    <a:gd name="connsiteY29" fmla="*/ 207429 h 1064822"/>
                    <a:gd name="connsiteX30" fmla="*/ 840153 w 1013985"/>
                    <a:gd name="connsiteY30" fmla="*/ 202668 h 1064822"/>
                    <a:gd name="connsiteX31" fmla="*/ 854440 w 1013985"/>
                    <a:gd name="connsiteY31" fmla="*/ 207429 h 1064822"/>
                    <a:gd name="connsiteX32" fmla="*/ 868728 w 1013985"/>
                    <a:gd name="connsiteY32" fmla="*/ 209810 h 1064822"/>
                    <a:gd name="connsiteX33" fmla="*/ 890160 w 1013985"/>
                    <a:gd name="connsiteY33" fmla="*/ 221717 h 1064822"/>
                    <a:gd name="connsiteX34" fmla="*/ 916353 w 1013985"/>
                    <a:gd name="connsiteY34" fmla="*/ 224099 h 1064822"/>
                    <a:gd name="connsiteX35" fmla="*/ 937785 w 1013985"/>
                    <a:gd name="connsiteY35" fmla="*/ 226480 h 1064822"/>
                    <a:gd name="connsiteX36" fmla="*/ 952072 w 1013985"/>
                    <a:gd name="connsiteY36" fmla="*/ 226480 h 1064822"/>
                    <a:gd name="connsiteX37" fmla="*/ 966360 w 1013985"/>
                    <a:gd name="connsiteY37" fmla="*/ 228861 h 1064822"/>
                    <a:gd name="connsiteX38" fmla="*/ 985410 w 1013985"/>
                    <a:gd name="connsiteY38" fmla="*/ 231242 h 1064822"/>
                    <a:gd name="connsiteX39" fmla="*/ 987791 w 1013985"/>
                    <a:gd name="connsiteY39" fmla="*/ 236004 h 1064822"/>
                    <a:gd name="connsiteX40" fmla="*/ 999697 w 1013985"/>
                    <a:gd name="connsiteY40" fmla="*/ 283630 h 1064822"/>
                    <a:gd name="connsiteX41" fmla="*/ 1006841 w 1013985"/>
                    <a:gd name="connsiteY41" fmla="*/ 340780 h 1064822"/>
                    <a:gd name="connsiteX42" fmla="*/ 1011603 w 1013985"/>
                    <a:gd name="connsiteY42" fmla="*/ 407455 h 1064822"/>
                    <a:gd name="connsiteX43" fmla="*/ 1013985 w 1013985"/>
                    <a:gd name="connsiteY43" fmla="*/ 421742 h 1064822"/>
                    <a:gd name="connsiteX44" fmla="*/ 1011603 w 1013985"/>
                    <a:gd name="connsiteY44" fmla="*/ 476511 h 1064822"/>
                    <a:gd name="connsiteX45" fmla="*/ 1009222 w 1013985"/>
                    <a:gd name="connsiteY45" fmla="*/ 512230 h 1064822"/>
                    <a:gd name="connsiteX46" fmla="*/ 1002078 w 1013985"/>
                    <a:gd name="connsiteY46" fmla="*/ 514611 h 1064822"/>
                    <a:gd name="connsiteX47" fmla="*/ 997317 w 1013985"/>
                    <a:gd name="connsiteY47" fmla="*/ 531280 h 1064822"/>
                    <a:gd name="connsiteX48" fmla="*/ 1002078 w 1013985"/>
                    <a:gd name="connsiteY48" fmla="*/ 540805 h 1064822"/>
                    <a:gd name="connsiteX49" fmla="*/ 994935 w 1013985"/>
                    <a:gd name="connsiteY49" fmla="*/ 550330 h 1064822"/>
                    <a:gd name="connsiteX50" fmla="*/ 980647 w 1013985"/>
                    <a:gd name="connsiteY50" fmla="*/ 597955 h 1064822"/>
                    <a:gd name="connsiteX51" fmla="*/ 971122 w 1013985"/>
                    <a:gd name="connsiteY51" fmla="*/ 612242 h 1064822"/>
                    <a:gd name="connsiteX52" fmla="*/ 956835 w 1013985"/>
                    <a:gd name="connsiteY52" fmla="*/ 674155 h 1064822"/>
                    <a:gd name="connsiteX53" fmla="*/ 949691 w 1013985"/>
                    <a:gd name="connsiteY53" fmla="*/ 683680 h 1064822"/>
                    <a:gd name="connsiteX54" fmla="*/ 942547 w 1013985"/>
                    <a:gd name="connsiteY54" fmla="*/ 690823 h 1064822"/>
                    <a:gd name="connsiteX55" fmla="*/ 933022 w 1013985"/>
                    <a:gd name="connsiteY55" fmla="*/ 695586 h 1064822"/>
                    <a:gd name="connsiteX56" fmla="*/ 918735 w 1013985"/>
                    <a:gd name="connsiteY56" fmla="*/ 724161 h 1064822"/>
                    <a:gd name="connsiteX57" fmla="*/ 911591 w 1013985"/>
                    <a:gd name="connsiteY57" fmla="*/ 743211 h 1064822"/>
                    <a:gd name="connsiteX58" fmla="*/ 909210 w 1013985"/>
                    <a:gd name="connsiteY58" fmla="*/ 750355 h 1064822"/>
                    <a:gd name="connsiteX59" fmla="*/ 890160 w 1013985"/>
                    <a:gd name="connsiteY59" fmla="*/ 767023 h 1064822"/>
                    <a:gd name="connsiteX60" fmla="*/ 871110 w 1013985"/>
                    <a:gd name="connsiteY60" fmla="*/ 781311 h 1064822"/>
                    <a:gd name="connsiteX61" fmla="*/ 871110 w 1013985"/>
                    <a:gd name="connsiteY61" fmla="*/ 800361 h 1064822"/>
                    <a:gd name="connsiteX62" fmla="*/ 852060 w 1013985"/>
                    <a:gd name="connsiteY62" fmla="*/ 819411 h 1064822"/>
                    <a:gd name="connsiteX63" fmla="*/ 837772 w 1013985"/>
                    <a:gd name="connsiteY63" fmla="*/ 833698 h 1064822"/>
                    <a:gd name="connsiteX64" fmla="*/ 833010 w 1013985"/>
                    <a:gd name="connsiteY64" fmla="*/ 840842 h 1064822"/>
                    <a:gd name="connsiteX65" fmla="*/ 825866 w 1013985"/>
                    <a:gd name="connsiteY65" fmla="*/ 859892 h 1064822"/>
                    <a:gd name="connsiteX66" fmla="*/ 802053 w 1013985"/>
                    <a:gd name="connsiteY66" fmla="*/ 888467 h 1064822"/>
                    <a:gd name="connsiteX67" fmla="*/ 794910 w 1013985"/>
                    <a:gd name="connsiteY67" fmla="*/ 893230 h 1064822"/>
                    <a:gd name="connsiteX68" fmla="*/ 780622 w 1013985"/>
                    <a:gd name="connsiteY68" fmla="*/ 905136 h 1064822"/>
                    <a:gd name="connsiteX69" fmla="*/ 766335 w 1013985"/>
                    <a:gd name="connsiteY69" fmla="*/ 919423 h 1064822"/>
                    <a:gd name="connsiteX70" fmla="*/ 744903 w 1013985"/>
                    <a:gd name="connsiteY70" fmla="*/ 926567 h 1064822"/>
                    <a:gd name="connsiteX71" fmla="*/ 735377 w 1013985"/>
                    <a:gd name="connsiteY71" fmla="*/ 950380 h 1064822"/>
                    <a:gd name="connsiteX72" fmla="*/ 718710 w 1013985"/>
                    <a:gd name="connsiteY72" fmla="*/ 955141 h 1064822"/>
                    <a:gd name="connsiteX73" fmla="*/ 699660 w 1013985"/>
                    <a:gd name="connsiteY73" fmla="*/ 971811 h 1064822"/>
                    <a:gd name="connsiteX74" fmla="*/ 682991 w 1013985"/>
                    <a:gd name="connsiteY74" fmla="*/ 981336 h 1064822"/>
                    <a:gd name="connsiteX75" fmla="*/ 680610 w 1013985"/>
                    <a:gd name="connsiteY75" fmla="*/ 990861 h 1064822"/>
                    <a:gd name="connsiteX76" fmla="*/ 663941 w 1013985"/>
                    <a:gd name="connsiteY76" fmla="*/ 988480 h 1064822"/>
                    <a:gd name="connsiteX77" fmla="*/ 647272 w 1013985"/>
                    <a:gd name="connsiteY77" fmla="*/ 1000386 h 1064822"/>
                    <a:gd name="connsiteX78" fmla="*/ 640128 w 1013985"/>
                    <a:gd name="connsiteY78" fmla="*/ 1005148 h 1064822"/>
                    <a:gd name="connsiteX79" fmla="*/ 630603 w 1013985"/>
                    <a:gd name="connsiteY79" fmla="*/ 1014673 h 1064822"/>
                    <a:gd name="connsiteX80" fmla="*/ 594885 w 1013985"/>
                    <a:gd name="connsiteY80" fmla="*/ 1019436 h 1064822"/>
                    <a:gd name="connsiteX81" fmla="*/ 554403 w 1013985"/>
                    <a:gd name="connsiteY81" fmla="*/ 1040867 h 1064822"/>
                    <a:gd name="connsiteX82" fmla="*/ 547260 w 1013985"/>
                    <a:gd name="connsiteY82" fmla="*/ 1043248 h 1064822"/>
                    <a:gd name="connsiteX83" fmla="*/ 528210 w 1013985"/>
                    <a:gd name="connsiteY83" fmla="*/ 1050392 h 1064822"/>
                    <a:gd name="connsiteX84" fmla="*/ 518685 w 1013985"/>
                    <a:gd name="connsiteY84" fmla="*/ 1048011 h 1064822"/>
                    <a:gd name="connsiteX85" fmla="*/ 497253 w 1013985"/>
                    <a:gd name="connsiteY85" fmla="*/ 1064678 h 1064822"/>
                    <a:gd name="connsiteX86" fmla="*/ 473441 w 1013985"/>
                    <a:gd name="connsiteY86" fmla="*/ 1033723 h 1064822"/>
                    <a:gd name="connsiteX87" fmla="*/ 471060 w 1013985"/>
                    <a:gd name="connsiteY87" fmla="*/ 1026580 h 1064822"/>
                    <a:gd name="connsiteX88" fmla="*/ 475822 w 1013985"/>
                    <a:gd name="connsiteY88" fmla="*/ 1019436 h 1064822"/>
                    <a:gd name="connsiteX89" fmla="*/ 478204 w 1013985"/>
                    <a:gd name="connsiteY89" fmla="*/ 1002768 h 1064822"/>
                    <a:gd name="connsiteX90" fmla="*/ 468679 w 1013985"/>
                    <a:gd name="connsiteY90" fmla="*/ 1000386 h 1064822"/>
                    <a:gd name="connsiteX91" fmla="*/ 466297 w 1013985"/>
                    <a:gd name="connsiteY91" fmla="*/ 983718 h 1064822"/>
                    <a:gd name="connsiteX92" fmla="*/ 454391 w 1013985"/>
                    <a:gd name="connsiteY92" fmla="*/ 967048 h 1064822"/>
                    <a:gd name="connsiteX93" fmla="*/ 435341 w 1013985"/>
                    <a:gd name="connsiteY93" fmla="*/ 924186 h 1064822"/>
                    <a:gd name="connsiteX94" fmla="*/ 425816 w 1013985"/>
                    <a:gd name="connsiteY94" fmla="*/ 914660 h 1064822"/>
                    <a:gd name="connsiteX95" fmla="*/ 428197 w 1013985"/>
                    <a:gd name="connsiteY95" fmla="*/ 907516 h 1064822"/>
                    <a:gd name="connsiteX96" fmla="*/ 413909 w 1013985"/>
                    <a:gd name="connsiteY96" fmla="*/ 876561 h 1064822"/>
                    <a:gd name="connsiteX97" fmla="*/ 402003 w 1013985"/>
                    <a:gd name="connsiteY97" fmla="*/ 843223 h 1064822"/>
                    <a:gd name="connsiteX98" fmla="*/ 392478 w 1013985"/>
                    <a:gd name="connsiteY98" fmla="*/ 826555 h 1064822"/>
                    <a:gd name="connsiteX99" fmla="*/ 382953 w 1013985"/>
                    <a:gd name="connsiteY99" fmla="*/ 797980 h 1064822"/>
                    <a:gd name="connsiteX100" fmla="*/ 373428 w 1013985"/>
                    <a:gd name="connsiteY100" fmla="*/ 783692 h 1064822"/>
                    <a:gd name="connsiteX101" fmla="*/ 337709 w 1013985"/>
                    <a:gd name="connsiteY101" fmla="*/ 712254 h 1064822"/>
                    <a:gd name="connsiteX102" fmla="*/ 318659 w 1013985"/>
                    <a:gd name="connsiteY102" fmla="*/ 683679 h 1064822"/>
                    <a:gd name="connsiteX103" fmla="*/ 304372 w 1013985"/>
                    <a:gd name="connsiteY103" fmla="*/ 650343 h 1064822"/>
                    <a:gd name="connsiteX104" fmla="*/ 282941 w 1013985"/>
                    <a:gd name="connsiteY104" fmla="*/ 619385 h 1064822"/>
                    <a:gd name="connsiteX105" fmla="*/ 280560 w 1013985"/>
                    <a:gd name="connsiteY105" fmla="*/ 607480 h 1064822"/>
                    <a:gd name="connsiteX106" fmla="*/ 263890 w 1013985"/>
                    <a:gd name="connsiteY106" fmla="*/ 574141 h 1064822"/>
                    <a:gd name="connsiteX107" fmla="*/ 254366 w 1013985"/>
                    <a:gd name="connsiteY107" fmla="*/ 593192 h 1064822"/>
                    <a:gd name="connsiteX108" fmla="*/ 247222 w 1013985"/>
                    <a:gd name="connsiteY108" fmla="*/ 552711 h 1064822"/>
                    <a:gd name="connsiteX109" fmla="*/ 249603 w 1013985"/>
                    <a:gd name="connsiteY109" fmla="*/ 550330 h 1064822"/>
                    <a:gd name="connsiteX110" fmla="*/ 251985 w 1013985"/>
                    <a:gd name="connsiteY110" fmla="*/ 536042 h 1064822"/>
                    <a:gd name="connsiteX111" fmla="*/ 247222 w 1013985"/>
                    <a:gd name="connsiteY111" fmla="*/ 526517 h 1064822"/>
                    <a:gd name="connsiteX112" fmla="*/ 242459 w 1013985"/>
                    <a:gd name="connsiteY112" fmla="*/ 524136 h 1064822"/>
                    <a:gd name="connsiteX113" fmla="*/ 228172 w 1013985"/>
                    <a:gd name="connsiteY113" fmla="*/ 497943 h 1064822"/>
                    <a:gd name="connsiteX114" fmla="*/ 228172 w 1013985"/>
                    <a:gd name="connsiteY114" fmla="*/ 502705 h 1064822"/>
                    <a:gd name="connsiteX115" fmla="*/ 213885 w 1013985"/>
                    <a:gd name="connsiteY115" fmla="*/ 474130 h 1064822"/>
                    <a:gd name="connsiteX116" fmla="*/ 185310 w 1013985"/>
                    <a:gd name="connsiteY116" fmla="*/ 397929 h 1064822"/>
                    <a:gd name="connsiteX117" fmla="*/ 171022 w 1013985"/>
                    <a:gd name="connsiteY117" fmla="*/ 371736 h 1064822"/>
                    <a:gd name="connsiteX118" fmla="*/ 168641 w 1013985"/>
                    <a:gd name="connsiteY118" fmla="*/ 374117 h 1064822"/>
                    <a:gd name="connsiteX119" fmla="*/ 161497 w 1013985"/>
                    <a:gd name="connsiteY119" fmla="*/ 352686 h 1064822"/>
                    <a:gd name="connsiteX120" fmla="*/ 149590 w 1013985"/>
                    <a:gd name="connsiteY120" fmla="*/ 331255 h 1064822"/>
                    <a:gd name="connsiteX121" fmla="*/ 149591 w 1013985"/>
                    <a:gd name="connsiteY121" fmla="*/ 324111 h 1064822"/>
                    <a:gd name="connsiteX122" fmla="*/ 130541 w 1013985"/>
                    <a:gd name="connsiteY122" fmla="*/ 290773 h 1064822"/>
                    <a:gd name="connsiteX123" fmla="*/ 116253 w 1013985"/>
                    <a:gd name="connsiteY123" fmla="*/ 274105 h 1064822"/>
                    <a:gd name="connsiteX124" fmla="*/ 101966 w 1013985"/>
                    <a:gd name="connsiteY124" fmla="*/ 228860 h 1064822"/>
                    <a:gd name="connsiteX125" fmla="*/ 90059 w 1013985"/>
                    <a:gd name="connsiteY125" fmla="*/ 202668 h 1064822"/>
                    <a:gd name="connsiteX126" fmla="*/ 87678 w 1013985"/>
                    <a:gd name="connsiteY126" fmla="*/ 193142 h 1064822"/>
                    <a:gd name="connsiteX127" fmla="*/ 82916 w 1013985"/>
                    <a:gd name="connsiteY127" fmla="*/ 176473 h 1064822"/>
                    <a:gd name="connsiteX128" fmla="*/ 71010 w 1013985"/>
                    <a:gd name="connsiteY128" fmla="*/ 143136 h 1064822"/>
                    <a:gd name="connsiteX129" fmla="*/ 68628 w 1013985"/>
                    <a:gd name="connsiteY129" fmla="*/ 135992 h 1064822"/>
                    <a:gd name="connsiteX130" fmla="*/ 61485 w 1013985"/>
                    <a:gd name="connsiteY130" fmla="*/ 131230 h 1064822"/>
                    <a:gd name="connsiteX131" fmla="*/ 44816 w 1013985"/>
                    <a:gd name="connsiteY131" fmla="*/ 121705 h 1064822"/>
                    <a:gd name="connsiteX132" fmla="*/ 42435 w 1013985"/>
                    <a:gd name="connsiteY132" fmla="*/ 112180 h 1064822"/>
                    <a:gd name="connsiteX133" fmla="*/ 40053 w 1013985"/>
                    <a:gd name="connsiteY133" fmla="*/ 105036 h 1064822"/>
                    <a:gd name="connsiteX134" fmla="*/ 35291 w 1013985"/>
                    <a:gd name="connsiteY134" fmla="*/ 81223 h 1064822"/>
                    <a:gd name="connsiteX135" fmla="*/ 32910 w 1013985"/>
                    <a:gd name="connsiteY135" fmla="*/ 71698 h 1064822"/>
                    <a:gd name="connsiteX136" fmla="*/ 23385 w 1013985"/>
                    <a:gd name="connsiteY136" fmla="*/ 59792 h 1064822"/>
                    <a:gd name="connsiteX137" fmla="*/ 13860 w 1013985"/>
                    <a:gd name="connsiteY137" fmla="*/ 45505 h 1064822"/>
                    <a:gd name="connsiteX138" fmla="*/ 4335 w 1013985"/>
                    <a:gd name="connsiteY138" fmla="*/ 261 h 10648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</a:cxnLst>
                  <a:rect l="l" t="t" r="r" b="b"/>
                  <a:pathLst>
                    <a:path w="1013985" h="1064822">
                      <a:moveTo>
                        <a:pt x="4335" y="261"/>
                      </a:moveTo>
                      <a:cubicBezTo>
                        <a:pt x="19416" y="-2517"/>
                        <a:pt x="25002" y="17501"/>
                        <a:pt x="104347" y="28836"/>
                      </a:cubicBezTo>
                      <a:cubicBezTo>
                        <a:pt x="135249" y="44285"/>
                        <a:pt x="82131" y="19050"/>
                        <a:pt x="132922" y="35980"/>
                      </a:cubicBezTo>
                      <a:cubicBezTo>
                        <a:pt x="136687" y="37235"/>
                        <a:pt x="139001" y="41154"/>
                        <a:pt x="142447" y="43123"/>
                      </a:cubicBezTo>
                      <a:cubicBezTo>
                        <a:pt x="144626" y="44368"/>
                        <a:pt x="147284" y="44516"/>
                        <a:pt x="149591" y="45505"/>
                      </a:cubicBezTo>
                      <a:cubicBezTo>
                        <a:pt x="152854" y="46903"/>
                        <a:pt x="155853" y="48869"/>
                        <a:pt x="159116" y="50267"/>
                      </a:cubicBezTo>
                      <a:cubicBezTo>
                        <a:pt x="166974" y="53634"/>
                        <a:pt x="174197" y="58204"/>
                        <a:pt x="182928" y="59792"/>
                      </a:cubicBezTo>
                      <a:cubicBezTo>
                        <a:pt x="191659" y="61380"/>
                        <a:pt x="203566" y="58602"/>
                        <a:pt x="211503" y="59792"/>
                      </a:cubicBezTo>
                      <a:cubicBezTo>
                        <a:pt x="219440" y="60982"/>
                        <a:pt x="212511" y="60921"/>
                        <a:pt x="230553" y="66935"/>
                      </a:cubicBezTo>
                      <a:cubicBezTo>
                        <a:pt x="232934" y="69316"/>
                        <a:pt x="233729" y="66142"/>
                        <a:pt x="244841" y="66936"/>
                      </a:cubicBezTo>
                      <a:cubicBezTo>
                        <a:pt x="255953" y="67730"/>
                        <a:pt x="280956" y="67333"/>
                        <a:pt x="297228" y="71698"/>
                      </a:cubicBezTo>
                      <a:cubicBezTo>
                        <a:pt x="313500" y="76063"/>
                        <a:pt x="321041" y="92335"/>
                        <a:pt x="342472" y="93129"/>
                      </a:cubicBezTo>
                      <a:cubicBezTo>
                        <a:pt x="370549" y="95937"/>
                        <a:pt x="408751" y="106623"/>
                        <a:pt x="423435" y="109798"/>
                      </a:cubicBezTo>
                      <a:cubicBezTo>
                        <a:pt x="438119" y="112973"/>
                        <a:pt x="425419" y="111783"/>
                        <a:pt x="430578" y="112180"/>
                      </a:cubicBezTo>
                      <a:cubicBezTo>
                        <a:pt x="435737" y="112577"/>
                        <a:pt x="451560" y="111755"/>
                        <a:pt x="454390" y="112179"/>
                      </a:cubicBezTo>
                      <a:cubicBezTo>
                        <a:pt x="467757" y="114184"/>
                        <a:pt x="457962" y="114957"/>
                        <a:pt x="478203" y="119323"/>
                      </a:cubicBezTo>
                      <a:cubicBezTo>
                        <a:pt x="498444" y="123689"/>
                        <a:pt x="537260" y="133552"/>
                        <a:pt x="575834" y="138373"/>
                      </a:cubicBezTo>
                      <a:cubicBezTo>
                        <a:pt x="592503" y="141151"/>
                        <a:pt x="563134" y="141548"/>
                        <a:pt x="568690" y="143135"/>
                      </a:cubicBezTo>
                      <a:cubicBezTo>
                        <a:pt x="574246" y="144722"/>
                        <a:pt x="599250" y="138770"/>
                        <a:pt x="606791" y="138373"/>
                      </a:cubicBezTo>
                      <a:cubicBezTo>
                        <a:pt x="614332" y="137976"/>
                        <a:pt x="604410" y="137977"/>
                        <a:pt x="613935" y="140755"/>
                      </a:cubicBezTo>
                      <a:cubicBezTo>
                        <a:pt x="623460" y="143533"/>
                        <a:pt x="640922" y="154249"/>
                        <a:pt x="663941" y="155043"/>
                      </a:cubicBezTo>
                      <a:cubicBezTo>
                        <a:pt x="667116" y="159805"/>
                        <a:pt x="686563" y="166551"/>
                        <a:pt x="692516" y="169329"/>
                      </a:cubicBezTo>
                      <a:cubicBezTo>
                        <a:pt x="698469" y="172107"/>
                        <a:pt x="697278" y="169727"/>
                        <a:pt x="699659" y="171711"/>
                      </a:cubicBezTo>
                      <a:cubicBezTo>
                        <a:pt x="702040" y="173695"/>
                        <a:pt x="702437" y="180838"/>
                        <a:pt x="706803" y="181235"/>
                      </a:cubicBezTo>
                      <a:cubicBezTo>
                        <a:pt x="711169" y="181632"/>
                        <a:pt x="720694" y="176870"/>
                        <a:pt x="725853" y="176473"/>
                      </a:cubicBezTo>
                      <a:cubicBezTo>
                        <a:pt x="731012" y="176076"/>
                        <a:pt x="732204" y="178060"/>
                        <a:pt x="737760" y="178854"/>
                      </a:cubicBezTo>
                      <a:cubicBezTo>
                        <a:pt x="740935" y="180442"/>
                        <a:pt x="752444" y="178855"/>
                        <a:pt x="759191" y="181236"/>
                      </a:cubicBezTo>
                      <a:cubicBezTo>
                        <a:pt x="765938" y="183617"/>
                        <a:pt x="769113" y="190364"/>
                        <a:pt x="778241" y="193142"/>
                      </a:cubicBezTo>
                      <a:cubicBezTo>
                        <a:pt x="787369" y="195920"/>
                        <a:pt x="778095" y="195344"/>
                        <a:pt x="813960" y="197905"/>
                      </a:cubicBezTo>
                      <a:cubicBezTo>
                        <a:pt x="817929" y="198699"/>
                        <a:pt x="816739" y="206635"/>
                        <a:pt x="821104" y="207429"/>
                      </a:cubicBezTo>
                      <a:cubicBezTo>
                        <a:pt x="825469" y="208223"/>
                        <a:pt x="834597" y="202668"/>
                        <a:pt x="840153" y="202668"/>
                      </a:cubicBezTo>
                      <a:cubicBezTo>
                        <a:pt x="845709" y="202668"/>
                        <a:pt x="849678" y="206239"/>
                        <a:pt x="854440" y="207429"/>
                      </a:cubicBezTo>
                      <a:cubicBezTo>
                        <a:pt x="859202" y="208619"/>
                        <a:pt x="862775" y="207429"/>
                        <a:pt x="868728" y="209810"/>
                      </a:cubicBezTo>
                      <a:cubicBezTo>
                        <a:pt x="874681" y="212191"/>
                        <a:pt x="882223" y="219336"/>
                        <a:pt x="890160" y="221717"/>
                      </a:cubicBezTo>
                      <a:cubicBezTo>
                        <a:pt x="898097" y="224098"/>
                        <a:pt x="908416" y="223305"/>
                        <a:pt x="916353" y="224099"/>
                      </a:cubicBezTo>
                      <a:cubicBezTo>
                        <a:pt x="924290" y="224893"/>
                        <a:pt x="931832" y="226083"/>
                        <a:pt x="937785" y="226480"/>
                      </a:cubicBezTo>
                      <a:cubicBezTo>
                        <a:pt x="943738" y="226877"/>
                        <a:pt x="947310" y="226083"/>
                        <a:pt x="952072" y="226480"/>
                      </a:cubicBezTo>
                      <a:cubicBezTo>
                        <a:pt x="956834" y="226877"/>
                        <a:pt x="961580" y="228178"/>
                        <a:pt x="966360" y="228861"/>
                      </a:cubicBezTo>
                      <a:cubicBezTo>
                        <a:pt x="972695" y="229766"/>
                        <a:pt x="981838" y="230051"/>
                        <a:pt x="985410" y="231242"/>
                      </a:cubicBezTo>
                      <a:cubicBezTo>
                        <a:pt x="988982" y="232433"/>
                        <a:pt x="986997" y="234417"/>
                        <a:pt x="987791" y="236004"/>
                      </a:cubicBezTo>
                      <a:cubicBezTo>
                        <a:pt x="986997" y="252673"/>
                        <a:pt x="996522" y="266167"/>
                        <a:pt x="999697" y="283630"/>
                      </a:cubicBezTo>
                      <a:cubicBezTo>
                        <a:pt x="1002872" y="301093"/>
                        <a:pt x="1004719" y="321682"/>
                        <a:pt x="1006841" y="340780"/>
                      </a:cubicBezTo>
                      <a:cubicBezTo>
                        <a:pt x="1011697" y="384490"/>
                        <a:pt x="1006778" y="351968"/>
                        <a:pt x="1011603" y="407455"/>
                      </a:cubicBezTo>
                      <a:cubicBezTo>
                        <a:pt x="1012021" y="412265"/>
                        <a:pt x="1013191" y="416980"/>
                        <a:pt x="1013985" y="421742"/>
                      </a:cubicBezTo>
                      <a:cubicBezTo>
                        <a:pt x="1013191" y="439998"/>
                        <a:pt x="1012564" y="458263"/>
                        <a:pt x="1011603" y="476511"/>
                      </a:cubicBezTo>
                      <a:cubicBezTo>
                        <a:pt x="1010976" y="488427"/>
                        <a:pt x="1012116" y="500654"/>
                        <a:pt x="1009222" y="512230"/>
                      </a:cubicBezTo>
                      <a:cubicBezTo>
                        <a:pt x="1008613" y="514665"/>
                        <a:pt x="1004459" y="513817"/>
                        <a:pt x="1002078" y="514611"/>
                      </a:cubicBezTo>
                      <a:cubicBezTo>
                        <a:pt x="999697" y="516992"/>
                        <a:pt x="997317" y="526914"/>
                        <a:pt x="997317" y="531280"/>
                      </a:cubicBezTo>
                      <a:cubicBezTo>
                        <a:pt x="997317" y="535646"/>
                        <a:pt x="1002475" y="537630"/>
                        <a:pt x="1002078" y="540805"/>
                      </a:cubicBezTo>
                      <a:cubicBezTo>
                        <a:pt x="1001681" y="543980"/>
                        <a:pt x="996522" y="547949"/>
                        <a:pt x="994935" y="550330"/>
                      </a:cubicBezTo>
                      <a:cubicBezTo>
                        <a:pt x="993347" y="570174"/>
                        <a:pt x="984616" y="587636"/>
                        <a:pt x="980647" y="597955"/>
                      </a:cubicBezTo>
                      <a:cubicBezTo>
                        <a:pt x="976678" y="608274"/>
                        <a:pt x="971122" y="612242"/>
                        <a:pt x="971122" y="612242"/>
                      </a:cubicBezTo>
                      <a:cubicBezTo>
                        <a:pt x="969262" y="630847"/>
                        <a:pt x="968044" y="659210"/>
                        <a:pt x="956835" y="674155"/>
                      </a:cubicBezTo>
                      <a:cubicBezTo>
                        <a:pt x="954454" y="677330"/>
                        <a:pt x="952274" y="680667"/>
                        <a:pt x="949691" y="683680"/>
                      </a:cubicBezTo>
                      <a:cubicBezTo>
                        <a:pt x="947499" y="686237"/>
                        <a:pt x="945287" y="688866"/>
                        <a:pt x="942547" y="690823"/>
                      </a:cubicBezTo>
                      <a:cubicBezTo>
                        <a:pt x="939658" y="692886"/>
                        <a:pt x="936197" y="693998"/>
                        <a:pt x="933022" y="695586"/>
                      </a:cubicBezTo>
                      <a:cubicBezTo>
                        <a:pt x="923016" y="710595"/>
                        <a:pt x="923286" y="707474"/>
                        <a:pt x="918735" y="724161"/>
                      </a:cubicBezTo>
                      <a:cubicBezTo>
                        <a:pt x="910465" y="754483"/>
                        <a:pt x="922364" y="721662"/>
                        <a:pt x="911591" y="743211"/>
                      </a:cubicBezTo>
                      <a:cubicBezTo>
                        <a:pt x="910469" y="745456"/>
                        <a:pt x="910716" y="748347"/>
                        <a:pt x="909210" y="750355"/>
                      </a:cubicBezTo>
                      <a:cubicBezTo>
                        <a:pt x="896844" y="766843"/>
                        <a:pt x="901176" y="757843"/>
                        <a:pt x="890160" y="767023"/>
                      </a:cubicBezTo>
                      <a:cubicBezTo>
                        <a:pt x="872303" y="781904"/>
                        <a:pt x="896130" y="766298"/>
                        <a:pt x="871110" y="781311"/>
                      </a:cubicBezTo>
                      <a:cubicBezTo>
                        <a:pt x="867935" y="785280"/>
                        <a:pt x="874285" y="794011"/>
                        <a:pt x="871110" y="800361"/>
                      </a:cubicBezTo>
                      <a:cubicBezTo>
                        <a:pt x="867935" y="806711"/>
                        <a:pt x="857616" y="813855"/>
                        <a:pt x="852060" y="819411"/>
                      </a:cubicBezTo>
                      <a:cubicBezTo>
                        <a:pt x="846504" y="824967"/>
                        <a:pt x="840947" y="830126"/>
                        <a:pt x="837772" y="833698"/>
                      </a:cubicBezTo>
                      <a:cubicBezTo>
                        <a:pt x="834597" y="837270"/>
                        <a:pt x="834994" y="836476"/>
                        <a:pt x="833010" y="840842"/>
                      </a:cubicBezTo>
                      <a:cubicBezTo>
                        <a:pt x="831026" y="845208"/>
                        <a:pt x="829057" y="853908"/>
                        <a:pt x="825866" y="859892"/>
                      </a:cubicBezTo>
                      <a:cubicBezTo>
                        <a:pt x="820445" y="870056"/>
                        <a:pt x="810776" y="880834"/>
                        <a:pt x="802053" y="888467"/>
                      </a:cubicBezTo>
                      <a:cubicBezTo>
                        <a:pt x="799899" y="890352"/>
                        <a:pt x="797291" y="891642"/>
                        <a:pt x="794910" y="893230"/>
                      </a:cubicBezTo>
                      <a:cubicBezTo>
                        <a:pt x="789971" y="908039"/>
                        <a:pt x="796909" y="893290"/>
                        <a:pt x="780622" y="905136"/>
                      </a:cubicBezTo>
                      <a:cubicBezTo>
                        <a:pt x="775175" y="909097"/>
                        <a:pt x="771782" y="915462"/>
                        <a:pt x="766335" y="919423"/>
                      </a:cubicBezTo>
                      <a:cubicBezTo>
                        <a:pt x="761637" y="922840"/>
                        <a:pt x="750730" y="925110"/>
                        <a:pt x="744903" y="926567"/>
                      </a:cubicBezTo>
                      <a:cubicBezTo>
                        <a:pt x="728217" y="943255"/>
                        <a:pt x="739742" y="945618"/>
                        <a:pt x="735377" y="950380"/>
                      </a:cubicBezTo>
                      <a:cubicBezTo>
                        <a:pt x="731012" y="955142"/>
                        <a:pt x="724663" y="951569"/>
                        <a:pt x="718710" y="955141"/>
                      </a:cubicBezTo>
                      <a:cubicBezTo>
                        <a:pt x="712757" y="958713"/>
                        <a:pt x="702835" y="970223"/>
                        <a:pt x="699660" y="971811"/>
                      </a:cubicBezTo>
                      <a:cubicBezTo>
                        <a:pt x="698073" y="974192"/>
                        <a:pt x="686166" y="978161"/>
                        <a:pt x="682991" y="981336"/>
                      </a:cubicBezTo>
                      <a:cubicBezTo>
                        <a:pt x="679816" y="984511"/>
                        <a:pt x="683785" y="989670"/>
                        <a:pt x="680610" y="990861"/>
                      </a:cubicBezTo>
                      <a:cubicBezTo>
                        <a:pt x="677435" y="992052"/>
                        <a:pt x="669497" y="986893"/>
                        <a:pt x="663941" y="988480"/>
                      </a:cubicBezTo>
                      <a:cubicBezTo>
                        <a:pt x="658385" y="990067"/>
                        <a:pt x="653909" y="996593"/>
                        <a:pt x="647272" y="1000386"/>
                      </a:cubicBezTo>
                      <a:cubicBezTo>
                        <a:pt x="644787" y="1001806"/>
                        <a:pt x="642301" y="1003286"/>
                        <a:pt x="640128" y="1005148"/>
                      </a:cubicBezTo>
                      <a:cubicBezTo>
                        <a:pt x="636719" y="1008070"/>
                        <a:pt x="634885" y="1013321"/>
                        <a:pt x="630603" y="1014673"/>
                      </a:cubicBezTo>
                      <a:cubicBezTo>
                        <a:pt x="619149" y="1018290"/>
                        <a:pt x="606791" y="1017848"/>
                        <a:pt x="594885" y="1019436"/>
                      </a:cubicBezTo>
                      <a:cubicBezTo>
                        <a:pt x="585419" y="1024845"/>
                        <a:pt x="563266" y="1037913"/>
                        <a:pt x="554403" y="1040867"/>
                      </a:cubicBezTo>
                      <a:lnTo>
                        <a:pt x="547260" y="1043248"/>
                      </a:lnTo>
                      <a:cubicBezTo>
                        <a:pt x="539869" y="1048175"/>
                        <a:pt x="538509" y="1050392"/>
                        <a:pt x="528210" y="1050392"/>
                      </a:cubicBezTo>
                      <a:cubicBezTo>
                        <a:pt x="524937" y="1050392"/>
                        <a:pt x="523844" y="1045630"/>
                        <a:pt x="518685" y="1048011"/>
                      </a:cubicBezTo>
                      <a:cubicBezTo>
                        <a:pt x="513526" y="1050392"/>
                        <a:pt x="502735" y="1066505"/>
                        <a:pt x="497253" y="1064678"/>
                      </a:cubicBezTo>
                      <a:cubicBezTo>
                        <a:pt x="478365" y="1053620"/>
                        <a:pt x="494883" y="1039085"/>
                        <a:pt x="473441" y="1033723"/>
                      </a:cubicBezTo>
                      <a:cubicBezTo>
                        <a:pt x="472647" y="1031342"/>
                        <a:pt x="470647" y="1029056"/>
                        <a:pt x="471060" y="1026580"/>
                      </a:cubicBezTo>
                      <a:cubicBezTo>
                        <a:pt x="471530" y="1023757"/>
                        <a:pt x="474631" y="1023405"/>
                        <a:pt x="475822" y="1019436"/>
                      </a:cubicBezTo>
                      <a:cubicBezTo>
                        <a:pt x="477013" y="1015467"/>
                        <a:pt x="470141" y="1018892"/>
                        <a:pt x="478204" y="1002768"/>
                      </a:cubicBezTo>
                      <a:cubicBezTo>
                        <a:pt x="476774" y="997050"/>
                        <a:pt x="470663" y="1003561"/>
                        <a:pt x="468679" y="1000386"/>
                      </a:cubicBezTo>
                      <a:cubicBezTo>
                        <a:pt x="466695" y="997211"/>
                        <a:pt x="468678" y="989274"/>
                        <a:pt x="466297" y="983718"/>
                      </a:cubicBezTo>
                      <a:cubicBezTo>
                        <a:pt x="463916" y="978162"/>
                        <a:pt x="463700" y="973255"/>
                        <a:pt x="454391" y="967048"/>
                      </a:cubicBezTo>
                      <a:cubicBezTo>
                        <a:pt x="447412" y="946112"/>
                        <a:pt x="440103" y="932917"/>
                        <a:pt x="435341" y="924186"/>
                      </a:cubicBezTo>
                      <a:cubicBezTo>
                        <a:pt x="430579" y="915455"/>
                        <a:pt x="427007" y="917438"/>
                        <a:pt x="425816" y="914660"/>
                      </a:cubicBezTo>
                      <a:cubicBezTo>
                        <a:pt x="424625" y="911882"/>
                        <a:pt x="430578" y="910691"/>
                        <a:pt x="428197" y="907516"/>
                      </a:cubicBezTo>
                      <a:cubicBezTo>
                        <a:pt x="425816" y="904341"/>
                        <a:pt x="418275" y="887276"/>
                        <a:pt x="413909" y="876561"/>
                      </a:cubicBezTo>
                      <a:cubicBezTo>
                        <a:pt x="409543" y="865846"/>
                        <a:pt x="405575" y="851557"/>
                        <a:pt x="402003" y="843223"/>
                      </a:cubicBezTo>
                      <a:cubicBezTo>
                        <a:pt x="398431" y="834889"/>
                        <a:pt x="399210" y="836651"/>
                        <a:pt x="392478" y="826555"/>
                      </a:cubicBezTo>
                      <a:cubicBezTo>
                        <a:pt x="389303" y="817030"/>
                        <a:pt x="388522" y="806334"/>
                        <a:pt x="382953" y="797980"/>
                      </a:cubicBezTo>
                      <a:cubicBezTo>
                        <a:pt x="379778" y="793217"/>
                        <a:pt x="380969" y="797980"/>
                        <a:pt x="373428" y="783692"/>
                      </a:cubicBezTo>
                      <a:cubicBezTo>
                        <a:pt x="365887" y="769404"/>
                        <a:pt x="346837" y="728923"/>
                        <a:pt x="337709" y="712254"/>
                      </a:cubicBezTo>
                      <a:cubicBezTo>
                        <a:pt x="328581" y="695585"/>
                        <a:pt x="324215" y="693997"/>
                        <a:pt x="318659" y="683679"/>
                      </a:cubicBezTo>
                      <a:cubicBezTo>
                        <a:pt x="313103" y="673361"/>
                        <a:pt x="310325" y="661059"/>
                        <a:pt x="304372" y="650343"/>
                      </a:cubicBezTo>
                      <a:cubicBezTo>
                        <a:pt x="298419" y="639627"/>
                        <a:pt x="286910" y="626529"/>
                        <a:pt x="282941" y="619385"/>
                      </a:cubicBezTo>
                      <a:cubicBezTo>
                        <a:pt x="278972" y="612241"/>
                        <a:pt x="279370" y="614624"/>
                        <a:pt x="280560" y="607480"/>
                      </a:cubicBezTo>
                      <a:cubicBezTo>
                        <a:pt x="281750" y="600336"/>
                        <a:pt x="262303" y="580491"/>
                        <a:pt x="263890" y="574141"/>
                      </a:cubicBezTo>
                      <a:cubicBezTo>
                        <a:pt x="265478" y="567791"/>
                        <a:pt x="257144" y="596764"/>
                        <a:pt x="254366" y="593192"/>
                      </a:cubicBezTo>
                      <a:cubicBezTo>
                        <a:pt x="251588" y="589620"/>
                        <a:pt x="248016" y="559855"/>
                        <a:pt x="247222" y="552711"/>
                      </a:cubicBezTo>
                      <a:cubicBezTo>
                        <a:pt x="246428" y="545567"/>
                        <a:pt x="248809" y="553108"/>
                        <a:pt x="249603" y="550330"/>
                      </a:cubicBezTo>
                      <a:cubicBezTo>
                        <a:pt x="250397" y="547552"/>
                        <a:pt x="252382" y="540011"/>
                        <a:pt x="251985" y="536042"/>
                      </a:cubicBezTo>
                      <a:cubicBezTo>
                        <a:pt x="251588" y="532073"/>
                        <a:pt x="248810" y="528501"/>
                        <a:pt x="247222" y="526517"/>
                      </a:cubicBezTo>
                      <a:cubicBezTo>
                        <a:pt x="245634" y="524533"/>
                        <a:pt x="245634" y="528898"/>
                        <a:pt x="242459" y="524136"/>
                      </a:cubicBezTo>
                      <a:cubicBezTo>
                        <a:pt x="239284" y="519374"/>
                        <a:pt x="230553" y="501515"/>
                        <a:pt x="228172" y="497943"/>
                      </a:cubicBezTo>
                      <a:cubicBezTo>
                        <a:pt x="225791" y="494371"/>
                        <a:pt x="232141" y="505880"/>
                        <a:pt x="228172" y="502705"/>
                      </a:cubicBezTo>
                      <a:cubicBezTo>
                        <a:pt x="219567" y="481190"/>
                        <a:pt x="221029" y="491593"/>
                        <a:pt x="213885" y="474130"/>
                      </a:cubicBezTo>
                      <a:cubicBezTo>
                        <a:pt x="206741" y="456667"/>
                        <a:pt x="192454" y="414995"/>
                        <a:pt x="185310" y="397929"/>
                      </a:cubicBezTo>
                      <a:cubicBezTo>
                        <a:pt x="178166" y="380863"/>
                        <a:pt x="173800" y="375705"/>
                        <a:pt x="171022" y="371736"/>
                      </a:cubicBezTo>
                      <a:cubicBezTo>
                        <a:pt x="168244" y="367767"/>
                        <a:pt x="170228" y="377292"/>
                        <a:pt x="168641" y="374117"/>
                      </a:cubicBezTo>
                      <a:cubicBezTo>
                        <a:pt x="167054" y="370942"/>
                        <a:pt x="163085" y="355067"/>
                        <a:pt x="161497" y="352686"/>
                      </a:cubicBezTo>
                      <a:cubicBezTo>
                        <a:pt x="160703" y="350305"/>
                        <a:pt x="151574" y="336018"/>
                        <a:pt x="149590" y="331255"/>
                      </a:cubicBezTo>
                      <a:cubicBezTo>
                        <a:pt x="147606" y="326493"/>
                        <a:pt x="157855" y="329620"/>
                        <a:pt x="149591" y="324111"/>
                      </a:cubicBezTo>
                      <a:cubicBezTo>
                        <a:pt x="143932" y="307131"/>
                        <a:pt x="136097" y="299107"/>
                        <a:pt x="130541" y="290773"/>
                      </a:cubicBezTo>
                      <a:cubicBezTo>
                        <a:pt x="124985" y="282439"/>
                        <a:pt x="118634" y="278867"/>
                        <a:pt x="116253" y="274105"/>
                      </a:cubicBezTo>
                      <a:cubicBezTo>
                        <a:pt x="111432" y="240366"/>
                        <a:pt x="106332" y="240766"/>
                        <a:pt x="101966" y="228860"/>
                      </a:cubicBezTo>
                      <a:cubicBezTo>
                        <a:pt x="97600" y="216954"/>
                        <a:pt x="92440" y="208621"/>
                        <a:pt x="90059" y="202668"/>
                      </a:cubicBezTo>
                      <a:cubicBezTo>
                        <a:pt x="87678" y="196715"/>
                        <a:pt x="88868" y="197508"/>
                        <a:pt x="87678" y="193142"/>
                      </a:cubicBezTo>
                      <a:cubicBezTo>
                        <a:pt x="86488" y="188776"/>
                        <a:pt x="85694" y="184807"/>
                        <a:pt x="82916" y="176473"/>
                      </a:cubicBezTo>
                      <a:cubicBezTo>
                        <a:pt x="80138" y="168139"/>
                        <a:pt x="97780" y="152059"/>
                        <a:pt x="71010" y="143136"/>
                      </a:cubicBezTo>
                      <a:cubicBezTo>
                        <a:pt x="70216" y="140755"/>
                        <a:pt x="70196" y="137952"/>
                        <a:pt x="68628" y="135992"/>
                      </a:cubicBezTo>
                      <a:cubicBezTo>
                        <a:pt x="66840" y="133757"/>
                        <a:pt x="63970" y="132650"/>
                        <a:pt x="61485" y="131230"/>
                      </a:cubicBezTo>
                      <a:cubicBezTo>
                        <a:pt x="40329" y="119140"/>
                        <a:pt x="62227" y="133311"/>
                        <a:pt x="44816" y="121705"/>
                      </a:cubicBezTo>
                      <a:cubicBezTo>
                        <a:pt x="44022" y="118530"/>
                        <a:pt x="43334" y="115327"/>
                        <a:pt x="42435" y="112180"/>
                      </a:cubicBezTo>
                      <a:cubicBezTo>
                        <a:pt x="41745" y="109766"/>
                        <a:pt x="40617" y="107482"/>
                        <a:pt x="40053" y="105036"/>
                      </a:cubicBezTo>
                      <a:cubicBezTo>
                        <a:pt x="38233" y="97148"/>
                        <a:pt x="36987" y="89138"/>
                        <a:pt x="35291" y="81223"/>
                      </a:cubicBezTo>
                      <a:cubicBezTo>
                        <a:pt x="34605" y="78023"/>
                        <a:pt x="34499" y="74559"/>
                        <a:pt x="32910" y="71698"/>
                      </a:cubicBezTo>
                      <a:cubicBezTo>
                        <a:pt x="30442" y="67255"/>
                        <a:pt x="26374" y="63902"/>
                        <a:pt x="23385" y="59792"/>
                      </a:cubicBezTo>
                      <a:cubicBezTo>
                        <a:pt x="20018" y="55163"/>
                        <a:pt x="13860" y="45505"/>
                        <a:pt x="13860" y="45505"/>
                      </a:cubicBezTo>
                      <a:cubicBezTo>
                        <a:pt x="18752" y="16147"/>
                        <a:pt x="-10746" y="3039"/>
                        <a:pt x="4335" y="261"/>
                      </a:cubicBezTo>
                      <a:close/>
                    </a:path>
                  </a:pathLst>
                </a:custGeom>
                <a:solidFill>
                  <a:srgbClr val="FEEBC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cxnSp>
              <p:nvCxnSpPr>
                <p:cNvPr id="370" name="Прямая соединительная линия 369"/>
                <p:cNvCxnSpPr/>
                <p:nvPr/>
              </p:nvCxnSpPr>
              <p:spPr>
                <a:xfrm>
                  <a:off x="974925" y="784070"/>
                  <a:ext cx="1009743" cy="227017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1" name="Прямая соединительная линия 370"/>
                <p:cNvCxnSpPr/>
                <p:nvPr/>
              </p:nvCxnSpPr>
              <p:spPr>
                <a:xfrm>
                  <a:off x="979688" y="776133"/>
                  <a:ext cx="515985" cy="1077931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2" name="Дуга 371"/>
                <p:cNvSpPr/>
                <p:nvPr/>
              </p:nvSpPr>
              <p:spPr>
                <a:xfrm rot="4511121">
                  <a:off x="623312" y="484770"/>
                  <a:ext cx="1366861" cy="1397129"/>
                </a:xfrm>
                <a:prstGeom prst="arc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373" name="Дуга 372"/>
                <p:cNvSpPr/>
                <p:nvPr/>
              </p:nvSpPr>
              <p:spPr>
                <a:xfrm rot="4511121">
                  <a:off x="624105" y="479214"/>
                  <a:ext cx="1331935" cy="1366964"/>
                </a:xfrm>
                <a:prstGeom prst="arc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grpSp>
            <p:nvGrpSpPr>
              <p:cNvPr id="13412" name="Группа 347"/>
              <p:cNvGrpSpPr>
                <a:grpSpLocks/>
              </p:cNvGrpSpPr>
              <p:nvPr/>
            </p:nvGrpSpPr>
            <p:grpSpPr bwMode="auto">
              <a:xfrm>
                <a:off x="4264428" y="5434398"/>
                <a:ext cx="362115" cy="315590"/>
                <a:chOff x="-972616" y="6642533"/>
                <a:chExt cx="362115" cy="315590"/>
              </a:xfrm>
            </p:grpSpPr>
            <p:sp>
              <p:nvSpPr>
                <p:cNvPr id="13429" name="Line 1172"/>
                <p:cNvSpPr>
                  <a:spLocks noChangeShapeType="1"/>
                </p:cNvSpPr>
                <p:nvPr/>
              </p:nvSpPr>
              <p:spPr bwMode="auto">
                <a:xfrm flipV="1">
                  <a:off x="-790493" y="6731703"/>
                  <a:ext cx="0" cy="9766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430" name="Line 1173"/>
                <p:cNvSpPr>
                  <a:spLocks noChangeShapeType="1"/>
                </p:cNvSpPr>
                <p:nvPr/>
              </p:nvSpPr>
              <p:spPr bwMode="auto">
                <a:xfrm flipV="1">
                  <a:off x="-931079" y="6693487"/>
                  <a:ext cx="289692" cy="6793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431" name="Line 1174"/>
                <p:cNvSpPr>
                  <a:spLocks noChangeShapeType="1"/>
                </p:cNvSpPr>
                <p:nvPr/>
              </p:nvSpPr>
              <p:spPr bwMode="auto">
                <a:xfrm flipV="1">
                  <a:off x="-858656" y="6642533"/>
                  <a:ext cx="247090" cy="5944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sm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432" name="Line 1175"/>
                <p:cNvSpPr>
                  <a:spLocks noChangeShapeType="1"/>
                </p:cNvSpPr>
                <p:nvPr/>
              </p:nvSpPr>
              <p:spPr bwMode="auto">
                <a:xfrm>
                  <a:off x="-824575" y="6697733"/>
                  <a:ext cx="16614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8" name="AutoShape 1171"/>
                <p:cNvSpPr>
                  <a:spLocks noChangeArrowheads="1"/>
                </p:cNvSpPr>
                <p:nvPr/>
              </p:nvSpPr>
              <p:spPr bwMode="auto">
                <a:xfrm>
                  <a:off x="-971949" y="6794347"/>
                  <a:ext cx="361983" cy="163515"/>
                </a:xfrm>
                <a:prstGeom prst="flowChartDecision">
                  <a:avLst/>
                </a:prstGeom>
                <a:solidFill>
                  <a:schemeClr val="bg1">
                    <a:lumMod val="65000"/>
                  </a:schemeClr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grpSp>
            <p:nvGrpSpPr>
              <p:cNvPr id="13413" name="Группа 348"/>
              <p:cNvGrpSpPr>
                <a:grpSpLocks/>
              </p:cNvGrpSpPr>
              <p:nvPr/>
            </p:nvGrpSpPr>
            <p:grpSpPr bwMode="auto">
              <a:xfrm>
                <a:off x="2408277" y="4645609"/>
                <a:ext cx="338733" cy="283798"/>
                <a:chOff x="7528917" y="5398645"/>
                <a:chExt cx="338733" cy="283798"/>
              </a:xfrm>
            </p:grpSpPr>
            <p:sp>
              <p:nvSpPr>
                <p:cNvPr id="355" name="Равнобедренный треугольник 354"/>
                <p:cNvSpPr/>
                <p:nvPr/>
              </p:nvSpPr>
              <p:spPr>
                <a:xfrm>
                  <a:off x="7634562" y="5515321"/>
                  <a:ext cx="233383" cy="168278"/>
                </a:xfrm>
                <a:prstGeom prst="triangle">
                  <a:avLst/>
                </a:prstGeom>
                <a:solidFill>
                  <a:srgbClr val="00B05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cxnSp>
              <p:nvCxnSpPr>
                <p:cNvPr id="356" name="Прямая соединительная линия 355"/>
                <p:cNvCxnSpPr/>
                <p:nvPr/>
              </p:nvCxnSpPr>
              <p:spPr>
                <a:xfrm>
                  <a:off x="7577406" y="5434358"/>
                  <a:ext cx="231796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7" name="Равнобедренный треугольник 356"/>
                <p:cNvSpPr/>
                <p:nvPr/>
              </p:nvSpPr>
              <p:spPr>
                <a:xfrm>
                  <a:off x="7529777" y="5515321"/>
                  <a:ext cx="233383" cy="168278"/>
                </a:xfrm>
                <a:prstGeom prst="triangle">
                  <a:avLst/>
                </a:prstGeom>
                <a:solidFill>
                  <a:srgbClr val="00B05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cxnSp>
              <p:nvCxnSpPr>
                <p:cNvPr id="358" name="Прямая соединительная линия 357"/>
                <p:cNvCxnSpPr>
                  <a:endCxn id="357" idx="0"/>
                </p:cNvCxnSpPr>
                <p:nvPr/>
              </p:nvCxnSpPr>
              <p:spPr>
                <a:xfrm flipH="1">
                  <a:off x="7647263" y="5437533"/>
                  <a:ext cx="0" cy="777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9" name="Прямая соединительная линия 358"/>
                <p:cNvCxnSpPr/>
                <p:nvPr/>
              </p:nvCxnSpPr>
              <p:spPr>
                <a:xfrm flipH="1">
                  <a:off x="7750459" y="5437533"/>
                  <a:ext cx="1588" cy="777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0" name="Прямая соединительная линия 359"/>
                <p:cNvCxnSpPr/>
                <p:nvPr/>
              </p:nvCxnSpPr>
              <p:spPr>
                <a:xfrm flipH="1">
                  <a:off x="7791738" y="5408957"/>
                  <a:ext cx="26990" cy="5397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1" name="Прямая соединительная линия 360"/>
                <p:cNvCxnSpPr/>
                <p:nvPr/>
              </p:nvCxnSpPr>
              <p:spPr>
                <a:xfrm flipH="1">
                  <a:off x="7567881" y="5404194"/>
                  <a:ext cx="26989" cy="5397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2" name="Прямая соединительная линия 361"/>
                <p:cNvCxnSpPr/>
                <p:nvPr/>
              </p:nvCxnSpPr>
              <p:spPr>
                <a:xfrm flipH="1">
                  <a:off x="7539303" y="5399432"/>
                  <a:ext cx="26989" cy="5397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3" name="Прямая соединительная линия 362"/>
                <p:cNvCxnSpPr/>
                <p:nvPr/>
              </p:nvCxnSpPr>
              <p:spPr>
                <a:xfrm flipH="1">
                  <a:off x="7820316" y="5412132"/>
                  <a:ext cx="26990" cy="5397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414" name="TextBox 286"/>
              <p:cNvSpPr txBox="1">
                <a:spLocks noChangeArrowheads="1"/>
              </p:cNvSpPr>
              <p:nvPr/>
            </p:nvSpPr>
            <p:spPr bwMode="auto">
              <a:xfrm>
                <a:off x="2055068" y="4912100"/>
                <a:ext cx="628698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dirty="0" err="1">
                    <a:cs typeface="Arial" charset="0"/>
                  </a:rPr>
                  <a:t>Инт</a:t>
                </a:r>
                <a:r>
                  <a:rPr lang="ru-RU" sz="800" dirty="0">
                    <a:cs typeface="Arial" charset="0"/>
                  </a:rPr>
                  <a:t>. РЛП</a:t>
                </a:r>
              </a:p>
            </p:txBody>
          </p:sp>
          <p:sp>
            <p:nvSpPr>
              <p:cNvPr id="13415" name="Arc 1340"/>
              <p:cNvSpPr>
                <a:spLocks/>
              </p:cNvSpPr>
              <p:nvPr/>
            </p:nvSpPr>
            <p:spPr bwMode="auto">
              <a:xfrm rot="-1099450">
                <a:off x="1846934" y="3690087"/>
                <a:ext cx="4351249" cy="4292394"/>
              </a:xfrm>
              <a:custGeom>
                <a:avLst/>
                <a:gdLst>
                  <a:gd name="T0" fmla="*/ 0 w 35069"/>
                  <a:gd name="T1" fmla="*/ 2147483647 h 21600"/>
                  <a:gd name="T2" fmla="*/ 2147483647 w 35069"/>
                  <a:gd name="T3" fmla="*/ 2147483647 h 21600"/>
                  <a:gd name="T4" fmla="*/ 2147483647 w 35069"/>
                  <a:gd name="T5" fmla="*/ 2147483647 h 21600"/>
                  <a:gd name="T6" fmla="*/ 0 60000 65536"/>
                  <a:gd name="T7" fmla="*/ 0 60000 65536"/>
                  <a:gd name="T8" fmla="*/ 0 60000 65536"/>
                  <a:gd name="T9" fmla="*/ 0 w 35069"/>
                  <a:gd name="T10" fmla="*/ 0 h 21600"/>
                  <a:gd name="T11" fmla="*/ 35069 w 3506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5069" h="21600" fill="none" extrusionOk="0">
                    <a:moveTo>
                      <a:pt x="0" y="8887"/>
                    </a:moveTo>
                    <a:cubicBezTo>
                      <a:pt x="4065" y="3303"/>
                      <a:pt x="10555" y="-1"/>
                      <a:pt x="17463" y="0"/>
                    </a:cubicBezTo>
                    <a:cubicBezTo>
                      <a:pt x="24456" y="0"/>
                      <a:pt x="31017" y="3385"/>
                      <a:pt x="35068" y="9086"/>
                    </a:cubicBezTo>
                  </a:path>
                  <a:path w="35069" h="21600" stroke="0" extrusionOk="0">
                    <a:moveTo>
                      <a:pt x="0" y="8887"/>
                    </a:moveTo>
                    <a:cubicBezTo>
                      <a:pt x="4065" y="3303"/>
                      <a:pt x="10555" y="-1"/>
                      <a:pt x="17463" y="0"/>
                    </a:cubicBezTo>
                    <a:cubicBezTo>
                      <a:pt x="24456" y="0"/>
                      <a:pt x="31017" y="3385"/>
                      <a:pt x="35068" y="9086"/>
                    </a:cubicBezTo>
                    <a:lnTo>
                      <a:pt x="17463" y="21600"/>
                    </a:lnTo>
                    <a:lnTo>
                      <a:pt x="0" y="8887"/>
                    </a:lnTo>
                    <a:close/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 type="none" w="med" len="lg"/>
                <a:tailEnd type="triangle" w="sm" len="med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416" name="TextBox 468"/>
              <p:cNvSpPr txBox="1">
                <a:spLocks noChangeArrowheads="1"/>
              </p:cNvSpPr>
              <p:nvPr/>
            </p:nvSpPr>
            <p:spPr bwMode="auto">
              <a:xfrm>
                <a:off x="1442015" y="4826472"/>
                <a:ext cx="732893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dirty="0">
                    <a:cs typeface="Arial" charset="0"/>
                  </a:rPr>
                  <a:t>СОУ </a:t>
                </a:r>
                <a:r>
                  <a:rPr lang="ru-RU" sz="800" dirty="0">
                    <a:solidFill>
                      <a:srgbClr val="FF0000"/>
                    </a:solidFill>
                    <a:cs typeface="Arial" charset="0"/>
                  </a:rPr>
                  <a:t>9А317</a:t>
                </a:r>
                <a:endParaRPr lang="ru-RU" sz="800" dirty="0">
                  <a:cs typeface="Arial" charset="0"/>
                </a:endParaRPr>
              </a:p>
            </p:txBody>
          </p:sp>
          <p:sp>
            <p:nvSpPr>
              <p:cNvPr id="13417" name="AutoShape 1299"/>
              <p:cNvSpPr>
                <a:spLocks noChangeArrowheads="1"/>
              </p:cNvSpPr>
              <p:nvPr/>
            </p:nvSpPr>
            <p:spPr bwMode="auto">
              <a:xfrm>
                <a:off x="5956097" y="4811417"/>
                <a:ext cx="92475" cy="112419"/>
              </a:xfrm>
              <a:prstGeom prst="irregularSeal1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9966"/>
                  </a:gs>
                </a:gsLst>
                <a:path path="shape">
                  <a:fillToRect l="50000" t="50000" r="50000" b="50000"/>
                </a:path>
              </a:gradFill>
              <a:ln w="19050" algn="ctr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54" name="TextBox 1"/>
              <p:cNvSpPr txBox="1"/>
              <p:nvPr/>
            </p:nvSpPr>
            <p:spPr>
              <a:xfrm>
                <a:off x="778623" y="2876301"/>
                <a:ext cx="2332253" cy="76995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>
                <a:spAutoFit/>
              </a:bodyPr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100" b="1" dirty="0" smtClean="0">
                    <a:latin typeface="Arial" pitchFamily="34" charset="0"/>
                    <a:cs typeface="Arial" pitchFamily="34" charset="0"/>
                  </a:rPr>
                  <a:t>Возможный боевой порядок 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100" b="1" dirty="0" smtClean="0">
                    <a:latin typeface="Arial" pitchFamily="34" charset="0"/>
                    <a:cs typeface="Arial" pitchFamily="34" charset="0"/>
                  </a:rPr>
                  <a:t>группировки ПВО, имеющей 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100" b="1" dirty="0">
                    <a:latin typeface="Arial" pitchFamily="34" charset="0"/>
                    <a:cs typeface="Arial" pitchFamily="34" charset="0"/>
                  </a:rPr>
                  <a:t>в</a:t>
                </a:r>
                <a:r>
                  <a:rPr lang="ru-RU" sz="1100" b="1" dirty="0" smtClean="0">
                    <a:latin typeface="Arial" pitchFamily="34" charset="0"/>
                    <a:cs typeface="Arial" pitchFamily="34" charset="0"/>
                  </a:rPr>
                  <a:t> своем составе средства 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100" b="1" dirty="0">
                    <a:latin typeface="Arial" pitchFamily="34" charset="0"/>
                    <a:cs typeface="Arial" pitchFamily="34" charset="0"/>
                  </a:rPr>
                  <a:t>ф</a:t>
                </a:r>
                <a:r>
                  <a:rPr lang="ru-RU" sz="1100" b="1" dirty="0" smtClean="0">
                    <a:latin typeface="Arial" pitchFamily="34" charset="0"/>
                    <a:cs typeface="Arial" pitchFamily="34" charset="0"/>
                  </a:rPr>
                  <a:t>ункционального поражения</a:t>
                </a:r>
                <a:endParaRPr lang="ru-RU" sz="11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419" name="TextBox 318"/>
              <p:cNvSpPr txBox="1">
                <a:spLocks noChangeArrowheads="1"/>
              </p:cNvSpPr>
              <p:nvPr/>
            </p:nvSpPr>
            <p:spPr bwMode="auto">
              <a:xfrm>
                <a:off x="4964110" y="4258090"/>
                <a:ext cx="115929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800" dirty="0">
                    <a:cs typeface="Arial" charset="0"/>
                  </a:rPr>
                  <a:t>Самолеты-носители</a:t>
                </a:r>
              </a:p>
              <a:p>
                <a:pPr algn="ctr"/>
                <a:r>
                  <a:rPr lang="ru-RU" sz="800" dirty="0">
                    <a:cs typeface="Arial" charset="0"/>
                  </a:rPr>
                  <a:t>ПРР и ВТО</a:t>
                </a:r>
              </a:p>
            </p:txBody>
          </p:sp>
        </p:grpSp>
        <p:sp>
          <p:nvSpPr>
            <p:cNvPr id="13319" name="TextBox 7"/>
            <p:cNvSpPr txBox="1">
              <a:spLocks noChangeArrowheads="1"/>
            </p:cNvSpPr>
            <p:nvPr/>
          </p:nvSpPr>
          <p:spPr bwMode="auto">
            <a:xfrm>
              <a:off x="130280" y="8516860"/>
              <a:ext cx="6664941" cy="457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1200" dirty="0">
                  <a:solidFill>
                    <a:srgbClr val="F03090"/>
                  </a:solidFill>
                  <a:cs typeface="Arial" charset="0"/>
                </a:rPr>
                <a:t>     Рис. 4.</a:t>
              </a:r>
              <a:r>
                <a:rPr lang="ru-RU" sz="1200" dirty="0">
                  <a:cs typeface="Arial" charset="0"/>
                </a:rPr>
                <a:t>      Возможный боевой порядок, зоны поражения и некоторые характеристики </a:t>
              </a:r>
            </a:p>
            <a:p>
              <a:r>
                <a:rPr lang="ru-RU" sz="1200" dirty="0">
                  <a:cs typeface="Arial" charset="0"/>
                </a:rPr>
                <a:t>группировки ПВО, имеющей в своем составе средства функционального поражения целей</a:t>
              </a:r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>
              <a:off x="3362729" y="4171796"/>
              <a:ext cx="1066899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6" name="Прямая соединительная линия 525"/>
            <p:cNvCxnSpPr/>
            <p:nvPr/>
          </p:nvCxnSpPr>
          <p:spPr>
            <a:xfrm flipV="1">
              <a:off x="5096439" y="4168621"/>
              <a:ext cx="1276468" cy="0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  <a:headEnd type="triangle" w="sm" len="lg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312</Words>
  <Application>Microsoft Office PowerPoint</Application>
  <PresentationFormat>Экран (4:3)</PresentationFormat>
  <Paragraphs>86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</dc:creator>
  <cp:lastModifiedBy>USER</cp:lastModifiedBy>
  <cp:revision>123</cp:revision>
  <dcterms:created xsi:type="dcterms:W3CDTF">2020-01-05T05:15:37Z</dcterms:created>
  <dcterms:modified xsi:type="dcterms:W3CDTF">2020-11-18T22:13:40Z</dcterms:modified>
</cp:coreProperties>
</file>